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13" r:id="rId5"/>
    <p:sldId id="299" r:id="rId6"/>
    <p:sldId id="285" r:id="rId7"/>
    <p:sldId id="258" r:id="rId8"/>
    <p:sldId id="300" r:id="rId9"/>
    <p:sldId id="302" r:id="rId10"/>
    <p:sldId id="301" r:id="rId11"/>
    <p:sldId id="304" r:id="rId12"/>
    <p:sldId id="305" r:id="rId13"/>
    <p:sldId id="306" r:id="rId14"/>
    <p:sldId id="307" r:id="rId15"/>
    <p:sldId id="308" r:id="rId16"/>
    <p:sldId id="310" r:id="rId17"/>
    <p:sldId id="309" r:id="rId18"/>
    <p:sldId id="311" r:id="rId19"/>
    <p:sldId id="271" r:id="rId20"/>
    <p:sldId id="312" r:id="rId21"/>
    <p:sldId id="314" r:id="rId22"/>
    <p:sldId id="269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ACCE"/>
    <a:srgbClr val="7FC6ED"/>
    <a:srgbClr val="BC7FBB"/>
    <a:srgbClr val="2EEECE"/>
    <a:srgbClr val="40C080"/>
    <a:srgbClr val="F9597B"/>
    <a:srgbClr val="924C90"/>
    <a:srgbClr val="D24A5D"/>
    <a:srgbClr val="74CE96"/>
    <a:srgbClr val="197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6" autoAdjust="0"/>
    <p:restoredTop sz="94274" autoAdjust="0"/>
  </p:normalViewPr>
  <p:slideViewPr>
    <p:cSldViewPr snapToGrid="0" showGuides="1">
      <p:cViewPr varScale="1">
        <p:scale>
          <a:sx n="112" d="100"/>
          <a:sy n="112" d="100"/>
        </p:scale>
        <p:origin x="240" y="2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much money do you believe you’ve saved using ChatGPT?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$0 </c:v>
                </c:pt>
                <c:pt idx="1">
                  <c:v>$1-$5,000</c:v>
                </c:pt>
                <c:pt idx="2">
                  <c:v>$5,001-$20,000</c:v>
                </c:pt>
                <c:pt idx="3">
                  <c:v>$25,000-$50,000</c:v>
                </c:pt>
                <c:pt idx="4">
                  <c:v>$50,001-$75,000</c:v>
                </c:pt>
                <c:pt idx="5">
                  <c:v>$75,001-$100,000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0.01</c:v>
                </c:pt>
                <c:pt idx="1">
                  <c:v>0.09</c:v>
                </c:pt>
                <c:pt idx="2">
                  <c:v>0.2</c:v>
                </c:pt>
                <c:pt idx="3">
                  <c:v>0.22</c:v>
                </c:pt>
                <c:pt idx="4">
                  <c:v>0.24</c:v>
                </c:pt>
                <c:pt idx="5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F-42E1-A747-8EEAEB1100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$0 </c:v>
                </c:pt>
                <c:pt idx="1">
                  <c:v>$1-$5,000</c:v>
                </c:pt>
                <c:pt idx="2">
                  <c:v>$5,001-$20,000</c:v>
                </c:pt>
                <c:pt idx="3">
                  <c:v>$25,000-$50,000</c:v>
                </c:pt>
                <c:pt idx="4">
                  <c:v>$50,001-$75,000</c:v>
                </c:pt>
                <c:pt idx="5">
                  <c:v>$75,001-$100,000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211F-42E1-A747-8EEAEB1100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2165392"/>
        <c:axId val="48215832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31750" cap="rnd">
              <a:solidFill>
                <a:schemeClr val="accent3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$0 </c:v>
                </c:pt>
                <c:pt idx="1">
                  <c:v>$1-$5,000</c:v>
                </c:pt>
                <c:pt idx="2">
                  <c:v>$5,001-$20,000</c:v>
                </c:pt>
                <c:pt idx="3">
                  <c:v>$25,000-$50,000</c:v>
                </c:pt>
                <c:pt idx="4">
                  <c:v>$50,001-$75,000</c:v>
                </c:pt>
                <c:pt idx="5">
                  <c:v>$75,001-$100,000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1F-42E1-A747-8EEAEB1100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2169200"/>
        <c:axId val="482158864"/>
      </c:lineChart>
      <c:catAx>
        <c:axId val="48216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158320"/>
        <c:crosses val="autoZero"/>
        <c:auto val="1"/>
        <c:lblAlgn val="ctr"/>
        <c:lblOffset val="100"/>
        <c:noMultiLvlLbl val="0"/>
      </c:catAx>
      <c:valAx>
        <c:axId val="48215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165392"/>
        <c:crosses val="autoZero"/>
        <c:crossBetween val="between"/>
      </c:valAx>
      <c:valAx>
        <c:axId val="482158864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169200"/>
        <c:crosses val="max"/>
        <c:crossBetween val="between"/>
      </c:valAx>
      <c:catAx>
        <c:axId val="482169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21588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What tasks does  company currently utilize ChatGPT for?</a:t>
            </a:r>
          </a:p>
        </c:rich>
      </c:tx>
      <c:layout>
        <c:manualLayout>
          <c:xMode val="edge"/>
          <c:yMode val="edge"/>
          <c:x val="0.1343085629921260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08873031496063"/>
          <c:y val="0.21704727187765546"/>
          <c:w val="0.63438619586614176"/>
          <c:h val="0.58442311488151311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0" cap="rnd">
              <a:solidFill>
                <a:schemeClr val="accent3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Other</c:v>
                </c:pt>
                <c:pt idx="1">
                  <c:v>Copywriting Content Creation</c:v>
                </c:pt>
                <c:pt idx="2">
                  <c:v>Customer Support</c:v>
                </c:pt>
                <c:pt idx="3">
                  <c:v>Create summerize of meeting or docs</c:v>
                </c:pt>
                <c:pt idx="4">
                  <c:v>Resurch</c:v>
                </c:pt>
                <c:pt idx="5">
                  <c:v>Genarate tasks lists</c:v>
                </c:pt>
                <c:pt idx="6">
                  <c:v>Writing Code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58</c:v>
                </c:pt>
                <c:pt idx="2">
                  <c:v>57</c:v>
                </c:pt>
                <c:pt idx="3">
                  <c:v>52</c:v>
                </c:pt>
                <c:pt idx="4">
                  <c:v>45</c:v>
                </c:pt>
                <c:pt idx="5">
                  <c:v>45</c:v>
                </c:pt>
                <c:pt idx="6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44-4926-B748-AD39898063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Other</c:v>
                </c:pt>
                <c:pt idx="1">
                  <c:v>Copywriting Content Creation</c:v>
                </c:pt>
                <c:pt idx="2">
                  <c:v>Customer Support</c:v>
                </c:pt>
                <c:pt idx="3">
                  <c:v>Create summerize of meeting or docs</c:v>
                </c:pt>
                <c:pt idx="4">
                  <c:v>Resurch</c:v>
                </c:pt>
                <c:pt idx="5">
                  <c:v>Genarate tasks lists</c:v>
                </c:pt>
                <c:pt idx="6">
                  <c:v>Writing Code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3244-4926-B748-AD39898063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31750" cap="rnd">
              <a:solidFill>
                <a:schemeClr val="accent3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Other</c:v>
                </c:pt>
                <c:pt idx="1">
                  <c:v>Copywriting Content Creation</c:v>
                </c:pt>
                <c:pt idx="2">
                  <c:v>Customer Support</c:v>
                </c:pt>
                <c:pt idx="3">
                  <c:v>Create summerize of meeting or docs</c:v>
                </c:pt>
                <c:pt idx="4">
                  <c:v>Resurch</c:v>
                </c:pt>
                <c:pt idx="5">
                  <c:v>Genarate tasks lists</c:v>
                </c:pt>
                <c:pt idx="6">
                  <c:v>Writing Code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2-3244-4926-B748-AD39898063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2167568"/>
        <c:axId val="482161584"/>
      </c:radarChart>
      <c:catAx>
        <c:axId val="482167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161584"/>
        <c:crosses val="autoZero"/>
        <c:auto val="1"/>
        <c:lblAlgn val="ctr"/>
        <c:lblOffset val="100"/>
        <c:noMultiLvlLbl val="0"/>
      </c:catAx>
      <c:valAx>
        <c:axId val="48216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16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pPr/>
              <a:t>06.10.2023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pPr/>
              <a:t>06.10.2023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181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216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099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994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6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192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486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24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41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98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69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7DC6A-F9F9-48DB-9FE7-E174AE0538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6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A252-8979-4908-8138-C8EC2530AE3A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121-70C2-4F51-8E6A-85BDEC129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6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8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54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  <p:sldLayoutId id="2147483675" r:id="rId20"/>
    <p:sldLayoutId id="2147483676" r:id="rId21"/>
    <p:sldLayoutId id="2147483677" r:id="rId2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apier.com/blo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resumebuilder.com/" TargetMode="External"/><Relationship Id="rId5" Type="http://schemas.openxmlformats.org/officeDocument/2006/relationships/hyperlink" Target="https://emerline.com/blog/chat-gpt-in-business" TargetMode="External"/><Relationship Id="rId4" Type="http://schemas.openxmlformats.org/officeDocument/2006/relationships/hyperlink" Target="https://openai.com/blog/chatgp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bin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techtarget.com/searchenterpriseai/definition/AI-Artificial-Intelligenc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bin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87" y="941621"/>
            <a:ext cx="6070837" cy="16076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Chat GPT &amp; </a:t>
            </a:r>
            <a:br>
              <a:rPr lang="en-US" sz="4000" dirty="0"/>
            </a:br>
            <a:r>
              <a:rPr lang="en-US" sz="4000" dirty="0"/>
              <a:t>It’s Capabilities</a:t>
            </a:r>
            <a:endParaRPr lang="ru-RU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184" y="3749214"/>
            <a:ext cx="3629300" cy="527512"/>
          </a:xfrm>
        </p:spPr>
        <p:txBody>
          <a:bodyPr/>
          <a:lstStyle/>
          <a:p>
            <a:r>
              <a:rPr lang="en-US" dirty="0"/>
              <a:t>For RNATE 2k23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259" y="5096663"/>
            <a:ext cx="4367531" cy="580237"/>
          </a:xfrm>
        </p:spPr>
        <p:txBody>
          <a:bodyPr/>
          <a:lstStyle/>
          <a:p>
            <a:r>
              <a:rPr lang="en-US" sz="2400" dirty="0"/>
              <a:t>By Sandesh Gajendra Pol</a:t>
            </a:r>
            <a:endParaRPr lang="ru-RU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1" r="16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450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94329" y="4259863"/>
            <a:ext cx="5061156" cy="1986192"/>
          </a:xfrm>
          <a:prstGeom prst="roundRect">
            <a:avLst/>
          </a:prstGeom>
          <a:gradFill flip="none" rotWithShape="1">
            <a:gsLst>
              <a:gs pos="0">
                <a:srgbClr val="015A74"/>
              </a:gs>
              <a:gs pos="100000">
                <a:srgbClr val="003366"/>
              </a:gs>
            </a:gsLst>
            <a:lin ang="2700000" scaled="1"/>
            <a:tileRect/>
          </a:gradFill>
          <a:ln w="50800">
            <a:gradFill flip="none" rotWithShape="1">
              <a:gsLst>
                <a:gs pos="0">
                  <a:srgbClr val="003366"/>
                </a:gs>
                <a:gs pos="100000">
                  <a:srgbClr val="015A74"/>
                </a:gs>
              </a:gsLst>
              <a:lin ang="189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302026" y="4259863"/>
            <a:ext cx="5061156" cy="198619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50800">
            <a:gradFill flip="none" rotWithShape="1">
              <a:gsLst>
                <a:gs pos="0">
                  <a:srgbClr val="C34A3D"/>
                </a:gs>
                <a:gs pos="100000">
                  <a:srgbClr val="D43C2C"/>
                </a:gs>
              </a:gsLst>
              <a:lin ang="189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292642" y="1876580"/>
            <a:ext cx="5061156" cy="2076442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100000">
                <a:srgbClr val="008080"/>
              </a:gs>
            </a:gsLst>
            <a:lin ang="18900000" scaled="1"/>
            <a:tileRect/>
          </a:gradFill>
          <a:ln w="50800">
            <a:gradFill flip="none" rotWithShape="1">
              <a:gsLst>
                <a:gs pos="0">
                  <a:srgbClr val="008080"/>
                </a:gs>
                <a:gs pos="100000">
                  <a:srgbClr val="009999"/>
                </a:gs>
              </a:gsLst>
              <a:lin ang="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38201" y="1876580"/>
            <a:ext cx="5061156" cy="2076442"/>
          </a:xfrm>
          <a:prstGeom prst="roundRect">
            <a:avLst/>
          </a:prstGeom>
          <a:gradFill flip="none" rotWithShape="1">
            <a:gsLst>
              <a:gs pos="0">
                <a:srgbClr val="E94744"/>
              </a:gs>
              <a:gs pos="100000">
                <a:srgbClr val="D43C2C"/>
              </a:gs>
            </a:gsLst>
            <a:lin ang="18900000" scaled="1"/>
            <a:tileRect/>
          </a:gradFill>
          <a:ln w="50800">
            <a:gradFill flip="none" rotWithShape="1">
              <a:gsLst>
                <a:gs pos="0">
                  <a:srgbClr val="D43C2C"/>
                </a:gs>
                <a:gs pos="100000">
                  <a:srgbClr val="E94744"/>
                </a:gs>
              </a:gsLst>
              <a:lin ang="189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17633" y="1952639"/>
            <a:ext cx="2116477" cy="4001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  <a:cs typeface="+mn-ea"/>
                <a:sym typeface="+mn-lt"/>
              </a:rPr>
              <a:t>Text Generation</a:t>
            </a:r>
            <a:endParaRPr lang="zh-CN" altLang="en-US" sz="20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93663" y="2268803"/>
            <a:ext cx="3260135" cy="138499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ChatGPT</a:t>
            </a:r>
            <a:r>
              <a:rPr lang="en-US" altLang="zh-CN" sz="1400" dirty="0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 can generate human-like text based on the prompts and questions it receives. It's capable of carrying on conversations, answering questions, and providing explanations.</a:t>
            </a:r>
            <a:endParaRPr lang="zh-CN" altLang="en-US" sz="1400" dirty="0">
              <a:solidFill>
                <a:schemeClr val="bg1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63191" y="2030221"/>
            <a:ext cx="2693366" cy="4001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  <a:cs typeface="+mn-ea"/>
                <a:sym typeface="+mn-lt"/>
              </a:rPr>
              <a:t>Educational Support</a:t>
            </a:r>
            <a:endParaRPr lang="zh-CN" altLang="en-US" sz="20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23990" y="2440923"/>
            <a:ext cx="2893646" cy="122116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It can help with learning and educational queries, providing explanations and information on various subjects.</a:t>
            </a:r>
            <a:endParaRPr lang="zh-CN" altLang="en-US" sz="1467" dirty="0">
              <a:solidFill>
                <a:schemeClr val="bg1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0938" y="4425204"/>
            <a:ext cx="2600584" cy="4001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FFFF00"/>
                </a:solidFill>
                <a:cs typeface="+mn-ea"/>
                <a:sym typeface="+mn-lt"/>
              </a:rPr>
              <a:t>Text Summarization</a:t>
            </a:r>
            <a:endParaRPr lang="zh-CN" altLang="en-US" sz="20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0296" y="4831557"/>
            <a:ext cx="2788439" cy="76963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 err="1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ChatGPT</a:t>
            </a:r>
            <a:r>
              <a:rPr lang="en-US" altLang="zh-CN" sz="1467" dirty="0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 can summarize long pieces of text into shorter, coherent summaries.</a:t>
            </a:r>
            <a:endParaRPr lang="zh-CN" altLang="en-US" sz="1467" dirty="0">
              <a:solidFill>
                <a:schemeClr val="bg1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3447" y="4352939"/>
            <a:ext cx="2831224" cy="4001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  <a:cs typeface="+mn-ea"/>
                <a:sym typeface="+mn-lt"/>
              </a:rPr>
              <a:t>Information Retrieval</a:t>
            </a:r>
            <a:endParaRPr lang="zh-CN" altLang="en-US" sz="20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62474" y="4903166"/>
            <a:ext cx="2604131" cy="995401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It can provide information from its training data up until its knowledge cutoff date in September 2021.</a:t>
            </a:r>
            <a:endParaRPr lang="zh-CN" altLang="en-US" sz="1467" dirty="0">
              <a:solidFill>
                <a:schemeClr val="bg1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4777" y="389468"/>
            <a:ext cx="799105" cy="799105"/>
            <a:chOff x="2112182" y="3122122"/>
            <a:chExt cx="935818" cy="935818"/>
          </a:xfrm>
        </p:grpSpPr>
        <p:sp>
          <p:nvSpPr>
            <p:cNvPr id="24" name="椭圆 23"/>
            <p:cNvSpPr/>
            <p:nvPr/>
          </p:nvSpPr>
          <p:spPr>
            <a:xfrm>
              <a:off x="2112182" y="3122122"/>
              <a:ext cx="935818" cy="9358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4127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2220051" y="3321801"/>
              <a:ext cx="720080" cy="536460"/>
            </a:xfrm>
            <a:custGeom>
              <a:avLst/>
              <a:gdLst>
                <a:gd name="T0" fmla="*/ 1318145 w 2143125"/>
                <a:gd name="T1" fmla="*/ 917194 h 1597025"/>
                <a:gd name="T2" fmla="*/ 1379831 w 2143125"/>
                <a:gd name="T3" fmla="*/ 1137598 h 1597025"/>
                <a:gd name="T4" fmla="*/ 1335097 w 2143125"/>
                <a:gd name="T5" fmla="*/ 1268287 h 1597025"/>
                <a:gd name="T6" fmla="*/ 1208192 w 2143125"/>
                <a:gd name="T7" fmla="*/ 1359886 h 1597025"/>
                <a:gd name="T8" fmla="*/ 922597 w 2143125"/>
                <a:gd name="T9" fmla="*/ 1418283 h 1597025"/>
                <a:gd name="T10" fmla="*/ 657487 w 2143125"/>
                <a:gd name="T11" fmla="*/ 1338693 h 1597025"/>
                <a:gd name="T12" fmla="*/ 552478 w 2143125"/>
                <a:gd name="T13" fmla="*/ 1242149 h 1597025"/>
                <a:gd name="T14" fmla="*/ 531288 w 2143125"/>
                <a:gd name="T15" fmla="*/ 1081555 h 1597025"/>
                <a:gd name="T16" fmla="*/ 616755 w 2143125"/>
                <a:gd name="T17" fmla="*/ 873161 h 1597025"/>
                <a:gd name="T18" fmla="*/ 1793602 w 2143125"/>
                <a:gd name="T19" fmla="*/ 648696 h 1597025"/>
                <a:gd name="T20" fmla="*/ 1890429 w 2143125"/>
                <a:gd name="T21" fmla="*/ 826850 h 1597025"/>
                <a:gd name="T22" fmla="*/ 1893955 w 2143125"/>
                <a:gd name="T23" fmla="*/ 997719 h 1597025"/>
                <a:gd name="T24" fmla="*/ 1811228 w 2143125"/>
                <a:gd name="T25" fmla="*/ 1095258 h 1597025"/>
                <a:gd name="T26" fmla="*/ 1583730 w 2143125"/>
                <a:gd name="T27" fmla="*/ 1181514 h 1597025"/>
                <a:gd name="T28" fmla="*/ 1467631 w 2143125"/>
                <a:gd name="T29" fmla="*/ 1082095 h 1597025"/>
                <a:gd name="T30" fmla="*/ 1367044 w 2143125"/>
                <a:gd name="T31" fmla="*/ 822855 h 1597025"/>
                <a:gd name="T32" fmla="*/ 1287607 w 2143125"/>
                <a:gd name="T33" fmla="*/ 640469 h 1597025"/>
                <a:gd name="T34" fmla="*/ 637786 w 2143125"/>
                <a:gd name="T35" fmla="*/ 718735 h 1597025"/>
                <a:gd name="T36" fmla="*/ 475984 w 2143125"/>
                <a:gd name="T37" fmla="*/ 936375 h 1597025"/>
                <a:gd name="T38" fmla="*/ 436888 w 2143125"/>
                <a:gd name="T39" fmla="*/ 1185275 h 1597025"/>
                <a:gd name="T40" fmla="*/ 191242 w 2143125"/>
                <a:gd name="T41" fmla="*/ 1146495 h 1597025"/>
                <a:gd name="T42" fmla="*/ 46633 w 2143125"/>
                <a:gd name="T43" fmla="*/ 1053656 h 1597025"/>
                <a:gd name="T44" fmla="*/ 0 w 2143125"/>
                <a:gd name="T45" fmla="*/ 940371 h 1597025"/>
                <a:gd name="T46" fmla="*/ 50165 w 2143125"/>
                <a:gd name="T47" fmla="*/ 736128 h 1597025"/>
                <a:gd name="T48" fmla="*/ 952970 w 2143125"/>
                <a:gd name="T49" fmla="*/ 136844 h 1597025"/>
                <a:gd name="T50" fmla="*/ 1076540 w 2143125"/>
                <a:gd name="T51" fmla="*/ 163209 h 1597025"/>
                <a:gd name="T52" fmla="*/ 1174924 w 2143125"/>
                <a:gd name="T53" fmla="*/ 235007 h 1597025"/>
                <a:gd name="T54" fmla="*/ 1237061 w 2143125"/>
                <a:gd name="T55" fmla="*/ 340233 h 1597025"/>
                <a:gd name="T56" fmla="*/ 1251420 w 2143125"/>
                <a:gd name="T57" fmla="*/ 467116 h 1597025"/>
                <a:gd name="T58" fmla="*/ 1213290 w 2143125"/>
                <a:gd name="T59" fmla="*/ 585759 h 1597025"/>
                <a:gd name="T60" fmla="*/ 1132322 w 2143125"/>
                <a:gd name="T61" fmla="*/ 676861 h 1597025"/>
                <a:gd name="T62" fmla="*/ 1020756 w 2143125"/>
                <a:gd name="T63" fmla="*/ 728650 h 1597025"/>
                <a:gd name="T64" fmla="*/ 892716 w 2143125"/>
                <a:gd name="T65" fmla="*/ 730298 h 1597025"/>
                <a:gd name="T66" fmla="*/ 779502 w 2143125"/>
                <a:gd name="T67" fmla="*/ 680863 h 1597025"/>
                <a:gd name="T68" fmla="*/ 696652 w 2143125"/>
                <a:gd name="T69" fmla="*/ 592115 h 1597025"/>
                <a:gd name="T70" fmla="*/ 655933 w 2143125"/>
                <a:gd name="T71" fmla="*/ 474649 h 1597025"/>
                <a:gd name="T72" fmla="*/ 666760 w 2143125"/>
                <a:gd name="T73" fmla="*/ 347531 h 1597025"/>
                <a:gd name="T74" fmla="*/ 726308 w 2143125"/>
                <a:gd name="T75" fmla="*/ 240187 h 1597025"/>
                <a:gd name="T76" fmla="*/ 823046 w 2143125"/>
                <a:gd name="T77" fmla="*/ 166505 h 1597025"/>
                <a:gd name="T78" fmla="*/ 945438 w 2143125"/>
                <a:gd name="T79" fmla="*/ 136844 h 1597025"/>
                <a:gd name="T80" fmla="*/ 1618384 w 2143125"/>
                <a:gd name="T81" fmla="*/ 22111 h 1597025"/>
                <a:gd name="T82" fmla="*/ 1763195 w 2143125"/>
                <a:gd name="T83" fmla="*/ 163718 h 1597025"/>
                <a:gd name="T84" fmla="*/ 1787878 w 2143125"/>
                <a:gd name="T85" fmla="*/ 278038 h 1597025"/>
                <a:gd name="T86" fmla="*/ 1763195 w 2143125"/>
                <a:gd name="T87" fmla="*/ 392122 h 1597025"/>
                <a:gd name="T88" fmla="*/ 1618384 w 2143125"/>
                <a:gd name="T89" fmla="*/ 533963 h 1597025"/>
                <a:gd name="T90" fmla="*/ 1498492 w 2143125"/>
                <a:gd name="T91" fmla="*/ 555604 h 1597025"/>
                <a:gd name="T92" fmla="*/ 1344043 w 2143125"/>
                <a:gd name="T93" fmla="*/ 467159 h 1597025"/>
                <a:gd name="T94" fmla="*/ 1325941 w 2143125"/>
                <a:gd name="T95" fmla="*/ 314968 h 1597025"/>
                <a:gd name="T96" fmla="*/ 1255886 w 2143125"/>
                <a:gd name="T97" fmla="*/ 187946 h 1597025"/>
                <a:gd name="T98" fmla="*/ 1350390 w 2143125"/>
                <a:gd name="T99" fmla="*/ 51280 h 1597025"/>
                <a:gd name="T100" fmla="*/ 396165 w 2143125"/>
                <a:gd name="T101" fmla="*/ 0 h 1597025"/>
                <a:gd name="T102" fmla="*/ 564484 w 2143125"/>
                <a:gd name="T103" fmla="*/ 57396 h 1597025"/>
                <a:gd name="T104" fmla="*/ 645353 w 2143125"/>
                <a:gd name="T105" fmla="*/ 194532 h 1597025"/>
                <a:gd name="T106" fmla="*/ 578120 w 2143125"/>
                <a:gd name="T107" fmla="*/ 323201 h 1597025"/>
                <a:gd name="T108" fmla="*/ 564014 w 2143125"/>
                <a:gd name="T109" fmla="*/ 482449 h 1597025"/>
                <a:gd name="T110" fmla="*/ 396165 w 2143125"/>
                <a:gd name="T111" fmla="*/ 555840 h 1597025"/>
                <a:gd name="T112" fmla="*/ 281916 w 2143125"/>
                <a:gd name="T113" fmla="*/ 531141 h 1597025"/>
                <a:gd name="T114" fmla="*/ 140396 w 2143125"/>
                <a:gd name="T115" fmla="*/ 386242 h 1597025"/>
                <a:gd name="T116" fmla="*/ 118533 w 2143125"/>
                <a:gd name="T117" fmla="*/ 270745 h 1597025"/>
                <a:gd name="T118" fmla="*/ 145803 w 2143125"/>
                <a:gd name="T119" fmla="*/ 157366 h 1597025"/>
                <a:gd name="T120" fmla="*/ 294375 w 2143125"/>
                <a:gd name="T121" fmla="*/ 19524 h 159702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43125" h="1597025">
                  <a:moveTo>
                    <a:pt x="795561" y="879475"/>
                  </a:moveTo>
                  <a:lnTo>
                    <a:pt x="1072091" y="1110003"/>
                  </a:lnTo>
                  <a:lnTo>
                    <a:pt x="1348886" y="879475"/>
                  </a:lnTo>
                  <a:lnTo>
                    <a:pt x="1360276" y="888484"/>
                  </a:lnTo>
                  <a:lnTo>
                    <a:pt x="1371400" y="897758"/>
                  </a:lnTo>
                  <a:lnTo>
                    <a:pt x="1382525" y="907297"/>
                  </a:lnTo>
                  <a:lnTo>
                    <a:pt x="1393120" y="917101"/>
                  </a:lnTo>
                  <a:lnTo>
                    <a:pt x="1403186" y="927435"/>
                  </a:lnTo>
                  <a:lnTo>
                    <a:pt x="1413516" y="937504"/>
                  </a:lnTo>
                  <a:lnTo>
                    <a:pt x="1423316" y="948368"/>
                  </a:lnTo>
                  <a:lnTo>
                    <a:pt x="1432587" y="959497"/>
                  </a:lnTo>
                  <a:lnTo>
                    <a:pt x="1441857" y="970891"/>
                  </a:lnTo>
                  <a:lnTo>
                    <a:pt x="1450863" y="982550"/>
                  </a:lnTo>
                  <a:lnTo>
                    <a:pt x="1459074" y="994739"/>
                  </a:lnTo>
                  <a:lnTo>
                    <a:pt x="1467550" y="1006663"/>
                  </a:lnTo>
                  <a:lnTo>
                    <a:pt x="1475232" y="1019116"/>
                  </a:lnTo>
                  <a:lnTo>
                    <a:pt x="1482913" y="1032100"/>
                  </a:lnTo>
                  <a:lnTo>
                    <a:pt x="1490065" y="1044819"/>
                  </a:lnTo>
                  <a:lnTo>
                    <a:pt x="1496687" y="1057803"/>
                  </a:lnTo>
                  <a:lnTo>
                    <a:pt x="1503308" y="1071581"/>
                  </a:lnTo>
                  <a:lnTo>
                    <a:pt x="1509401" y="1085095"/>
                  </a:lnTo>
                  <a:lnTo>
                    <a:pt x="1515228" y="1098874"/>
                  </a:lnTo>
                  <a:lnTo>
                    <a:pt x="1520525" y="1113182"/>
                  </a:lnTo>
                  <a:lnTo>
                    <a:pt x="1525558" y="1127226"/>
                  </a:lnTo>
                  <a:lnTo>
                    <a:pt x="1530061" y="1141799"/>
                  </a:lnTo>
                  <a:lnTo>
                    <a:pt x="1534034" y="1156638"/>
                  </a:lnTo>
                  <a:lnTo>
                    <a:pt x="1538007" y="1171477"/>
                  </a:lnTo>
                  <a:lnTo>
                    <a:pt x="1541186" y="1186580"/>
                  </a:lnTo>
                  <a:lnTo>
                    <a:pt x="1544364" y="1201684"/>
                  </a:lnTo>
                  <a:lnTo>
                    <a:pt x="1546748" y="1217052"/>
                  </a:lnTo>
                  <a:lnTo>
                    <a:pt x="1548867" y="1232686"/>
                  </a:lnTo>
                  <a:lnTo>
                    <a:pt x="1550456" y="1248319"/>
                  </a:lnTo>
                  <a:lnTo>
                    <a:pt x="1551781" y="1264218"/>
                  </a:lnTo>
                  <a:lnTo>
                    <a:pt x="1552310" y="1280116"/>
                  </a:lnTo>
                  <a:lnTo>
                    <a:pt x="1552575" y="1296279"/>
                  </a:lnTo>
                  <a:lnTo>
                    <a:pt x="1552310" y="1305554"/>
                  </a:lnTo>
                  <a:lnTo>
                    <a:pt x="1551781" y="1314298"/>
                  </a:lnTo>
                  <a:lnTo>
                    <a:pt x="1550456" y="1323307"/>
                  </a:lnTo>
                  <a:lnTo>
                    <a:pt x="1548867" y="1332316"/>
                  </a:lnTo>
                  <a:lnTo>
                    <a:pt x="1547013" y="1341060"/>
                  </a:lnTo>
                  <a:lnTo>
                    <a:pt x="1544894" y="1349539"/>
                  </a:lnTo>
                  <a:lnTo>
                    <a:pt x="1542245" y="1358018"/>
                  </a:lnTo>
                  <a:lnTo>
                    <a:pt x="1539067" y="1366233"/>
                  </a:lnTo>
                  <a:lnTo>
                    <a:pt x="1535623" y="1374182"/>
                  </a:lnTo>
                  <a:lnTo>
                    <a:pt x="1531650" y="1382396"/>
                  </a:lnTo>
                  <a:lnTo>
                    <a:pt x="1527677" y="1390080"/>
                  </a:lnTo>
                  <a:lnTo>
                    <a:pt x="1522909" y="1397765"/>
                  </a:lnTo>
                  <a:lnTo>
                    <a:pt x="1518406" y="1405184"/>
                  </a:lnTo>
                  <a:lnTo>
                    <a:pt x="1513109" y="1412603"/>
                  </a:lnTo>
                  <a:lnTo>
                    <a:pt x="1507811" y="1420022"/>
                  </a:lnTo>
                  <a:lnTo>
                    <a:pt x="1501984" y="1427177"/>
                  </a:lnTo>
                  <a:lnTo>
                    <a:pt x="1495892" y="1433801"/>
                  </a:lnTo>
                  <a:lnTo>
                    <a:pt x="1489800" y="1440955"/>
                  </a:lnTo>
                  <a:lnTo>
                    <a:pt x="1483178" y="1447315"/>
                  </a:lnTo>
                  <a:lnTo>
                    <a:pt x="1476026" y="1453939"/>
                  </a:lnTo>
                  <a:lnTo>
                    <a:pt x="1469404" y="1460298"/>
                  </a:lnTo>
                  <a:lnTo>
                    <a:pt x="1461988" y="1466658"/>
                  </a:lnTo>
                  <a:lnTo>
                    <a:pt x="1454306" y="1472752"/>
                  </a:lnTo>
                  <a:lnTo>
                    <a:pt x="1446360" y="1478582"/>
                  </a:lnTo>
                  <a:lnTo>
                    <a:pt x="1438414" y="1484411"/>
                  </a:lnTo>
                  <a:lnTo>
                    <a:pt x="1430468" y="1490241"/>
                  </a:lnTo>
                  <a:lnTo>
                    <a:pt x="1421992" y="1495540"/>
                  </a:lnTo>
                  <a:lnTo>
                    <a:pt x="1413516" y="1501105"/>
                  </a:lnTo>
                  <a:lnTo>
                    <a:pt x="1404775" y="1506404"/>
                  </a:lnTo>
                  <a:lnTo>
                    <a:pt x="1395769" y="1511439"/>
                  </a:lnTo>
                  <a:lnTo>
                    <a:pt x="1387028" y="1516208"/>
                  </a:lnTo>
                  <a:lnTo>
                    <a:pt x="1377757" y="1521243"/>
                  </a:lnTo>
                  <a:lnTo>
                    <a:pt x="1359216" y="1530252"/>
                  </a:lnTo>
                  <a:lnTo>
                    <a:pt x="1340145" y="1538731"/>
                  </a:lnTo>
                  <a:lnTo>
                    <a:pt x="1320544" y="1546945"/>
                  </a:lnTo>
                  <a:lnTo>
                    <a:pt x="1300944" y="1554364"/>
                  </a:lnTo>
                  <a:lnTo>
                    <a:pt x="1280813" y="1560989"/>
                  </a:lnTo>
                  <a:lnTo>
                    <a:pt x="1260947" y="1567083"/>
                  </a:lnTo>
                  <a:lnTo>
                    <a:pt x="1241082" y="1573177"/>
                  </a:lnTo>
                  <a:lnTo>
                    <a:pt x="1220951" y="1577947"/>
                  </a:lnTo>
                  <a:lnTo>
                    <a:pt x="1200821" y="1582452"/>
                  </a:lnTo>
                  <a:lnTo>
                    <a:pt x="1181485" y="1586426"/>
                  </a:lnTo>
                  <a:lnTo>
                    <a:pt x="1161884" y="1589606"/>
                  </a:lnTo>
                  <a:lnTo>
                    <a:pt x="1142813" y="1592256"/>
                  </a:lnTo>
                  <a:lnTo>
                    <a:pt x="1124272" y="1594375"/>
                  </a:lnTo>
                  <a:lnTo>
                    <a:pt x="1106525" y="1595965"/>
                  </a:lnTo>
                  <a:lnTo>
                    <a:pt x="1088779" y="1596760"/>
                  </a:lnTo>
                  <a:lnTo>
                    <a:pt x="1072091" y="1597025"/>
                  </a:lnTo>
                  <a:lnTo>
                    <a:pt x="1055669" y="1596760"/>
                  </a:lnTo>
                  <a:lnTo>
                    <a:pt x="1037922" y="1595965"/>
                  </a:lnTo>
                  <a:lnTo>
                    <a:pt x="1020176" y="1594375"/>
                  </a:lnTo>
                  <a:lnTo>
                    <a:pt x="1001635" y="1592256"/>
                  </a:lnTo>
                  <a:lnTo>
                    <a:pt x="982299" y="1589606"/>
                  </a:lnTo>
                  <a:lnTo>
                    <a:pt x="963228" y="1586426"/>
                  </a:lnTo>
                  <a:lnTo>
                    <a:pt x="943627" y="1582452"/>
                  </a:lnTo>
                  <a:lnTo>
                    <a:pt x="923496" y="1577947"/>
                  </a:lnTo>
                  <a:lnTo>
                    <a:pt x="903631" y="1573177"/>
                  </a:lnTo>
                  <a:lnTo>
                    <a:pt x="883765" y="1567083"/>
                  </a:lnTo>
                  <a:lnTo>
                    <a:pt x="863634" y="1560989"/>
                  </a:lnTo>
                  <a:lnTo>
                    <a:pt x="843504" y="1554364"/>
                  </a:lnTo>
                  <a:lnTo>
                    <a:pt x="823903" y="1546945"/>
                  </a:lnTo>
                  <a:lnTo>
                    <a:pt x="804302" y="1538731"/>
                  </a:lnTo>
                  <a:lnTo>
                    <a:pt x="785496" y="1530252"/>
                  </a:lnTo>
                  <a:lnTo>
                    <a:pt x="766690" y="1521243"/>
                  </a:lnTo>
                  <a:lnTo>
                    <a:pt x="757419" y="1516208"/>
                  </a:lnTo>
                  <a:lnTo>
                    <a:pt x="748414" y="1511439"/>
                  </a:lnTo>
                  <a:lnTo>
                    <a:pt x="739673" y="1506404"/>
                  </a:lnTo>
                  <a:lnTo>
                    <a:pt x="730932" y="1501105"/>
                  </a:lnTo>
                  <a:lnTo>
                    <a:pt x="722720" y="1495540"/>
                  </a:lnTo>
                  <a:lnTo>
                    <a:pt x="714244" y="1490241"/>
                  </a:lnTo>
                  <a:lnTo>
                    <a:pt x="706033" y="1484411"/>
                  </a:lnTo>
                  <a:lnTo>
                    <a:pt x="697822" y="1478582"/>
                  </a:lnTo>
                  <a:lnTo>
                    <a:pt x="690141" y="1472752"/>
                  </a:lnTo>
                  <a:lnTo>
                    <a:pt x="682724" y="1466658"/>
                  </a:lnTo>
                  <a:lnTo>
                    <a:pt x="675308" y="1460298"/>
                  </a:lnTo>
                  <a:lnTo>
                    <a:pt x="668421" y="1453939"/>
                  </a:lnTo>
                  <a:lnTo>
                    <a:pt x="661534" y="1447315"/>
                  </a:lnTo>
                  <a:lnTo>
                    <a:pt x="655177" y="1440955"/>
                  </a:lnTo>
                  <a:lnTo>
                    <a:pt x="648555" y="1433801"/>
                  </a:lnTo>
                  <a:lnTo>
                    <a:pt x="642728" y="1427177"/>
                  </a:lnTo>
                  <a:lnTo>
                    <a:pt x="636901" y="1420022"/>
                  </a:lnTo>
                  <a:lnTo>
                    <a:pt x="631338" y="1412603"/>
                  </a:lnTo>
                  <a:lnTo>
                    <a:pt x="626306" y="1405184"/>
                  </a:lnTo>
                  <a:lnTo>
                    <a:pt x="621538" y="1397765"/>
                  </a:lnTo>
                  <a:lnTo>
                    <a:pt x="616770" y="1390080"/>
                  </a:lnTo>
                  <a:lnTo>
                    <a:pt x="612797" y="1382396"/>
                  </a:lnTo>
                  <a:lnTo>
                    <a:pt x="609089" y="1374182"/>
                  </a:lnTo>
                  <a:lnTo>
                    <a:pt x="605646" y="1366233"/>
                  </a:lnTo>
                  <a:lnTo>
                    <a:pt x="602467" y="1358018"/>
                  </a:lnTo>
                  <a:lnTo>
                    <a:pt x="599818" y="1349539"/>
                  </a:lnTo>
                  <a:lnTo>
                    <a:pt x="597434" y="1341060"/>
                  </a:lnTo>
                  <a:lnTo>
                    <a:pt x="595580" y="1332316"/>
                  </a:lnTo>
                  <a:lnTo>
                    <a:pt x="593991" y="1323307"/>
                  </a:lnTo>
                  <a:lnTo>
                    <a:pt x="592932" y="1314298"/>
                  </a:lnTo>
                  <a:lnTo>
                    <a:pt x="592402" y="1305554"/>
                  </a:lnTo>
                  <a:lnTo>
                    <a:pt x="592137" y="1296279"/>
                  </a:lnTo>
                  <a:lnTo>
                    <a:pt x="592402" y="1280116"/>
                  </a:lnTo>
                  <a:lnTo>
                    <a:pt x="592932" y="1264218"/>
                  </a:lnTo>
                  <a:lnTo>
                    <a:pt x="594256" y="1248319"/>
                  </a:lnTo>
                  <a:lnTo>
                    <a:pt x="595845" y="1232686"/>
                  </a:lnTo>
                  <a:lnTo>
                    <a:pt x="597699" y="1217052"/>
                  </a:lnTo>
                  <a:lnTo>
                    <a:pt x="600348" y="1201684"/>
                  </a:lnTo>
                  <a:lnTo>
                    <a:pt x="603262" y="1186580"/>
                  </a:lnTo>
                  <a:lnTo>
                    <a:pt x="606705" y="1171477"/>
                  </a:lnTo>
                  <a:lnTo>
                    <a:pt x="610413" y="1156638"/>
                  </a:lnTo>
                  <a:lnTo>
                    <a:pt x="614386" y="1141799"/>
                  </a:lnTo>
                  <a:lnTo>
                    <a:pt x="618889" y="1127226"/>
                  </a:lnTo>
                  <a:lnTo>
                    <a:pt x="623922" y="1113182"/>
                  </a:lnTo>
                  <a:lnTo>
                    <a:pt x="629484" y="1098874"/>
                  </a:lnTo>
                  <a:lnTo>
                    <a:pt x="635047" y="1085095"/>
                  </a:lnTo>
                  <a:lnTo>
                    <a:pt x="641139" y="1071581"/>
                  </a:lnTo>
                  <a:lnTo>
                    <a:pt x="647761" y="1057803"/>
                  </a:lnTo>
                  <a:lnTo>
                    <a:pt x="654383" y="1044819"/>
                  </a:lnTo>
                  <a:lnTo>
                    <a:pt x="661534" y="1032100"/>
                  </a:lnTo>
                  <a:lnTo>
                    <a:pt x="669216" y="1019116"/>
                  </a:lnTo>
                  <a:lnTo>
                    <a:pt x="676897" y="1006663"/>
                  </a:lnTo>
                  <a:lnTo>
                    <a:pt x="685373" y="994739"/>
                  </a:lnTo>
                  <a:lnTo>
                    <a:pt x="693849" y="982550"/>
                  </a:lnTo>
                  <a:lnTo>
                    <a:pt x="702590" y="970891"/>
                  </a:lnTo>
                  <a:lnTo>
                    <a:pt x="711861" y="959497"/>
                  </a:lnTo>
                  <a:lnTo>
                    <a:pt x="721396" y="948368"/>
                  </a:lnTo>
                  <a:lnTo>
                    <a:pt x="730932" y="937504"/>
                  </a:lnTo>
                  <a:lnTo>
                    <a:pt x="741262" y="927435"/>
                  </a:lnTo>
                  <a:lnTo>
                    <a:pt x="751327" y="917101"/>
                  </a:lnTo>
                  <a:lnTo>
                    <a:pt x="762187" y="907297"/>
                  </a:lnTo>
                  <a:lnTo>
                    <a:pt x="773047" y="897758"/>
                  </a:lnTo>
                  <a:lnTo>
                    <a:pt x="783907" y="888484"/>
                  </a:lnTo>
                  <a:lnTo>
                    <a:pt x="795561" y="879475"/>
                  </a:lnTo>
                  <a:close/>
                  <a:moveTo>
                    <a:pt x="1959370" y="676275"/>
                  </a:moveTo>
                  <a:lnTo>
                    <a:pt x="1969946" y="684738"/>
                  </a:lnTo>
                  <a:lnTo>
                    <a:pt x="1979729" y="692937"/>
                  </a:lnTo>
                  <a:lnTo>
                    <a:pt x="1989776" y="701929"/>
                  </a:lnTo>
                  <a:lnTo>
                    <a:pt x="1999294" y="710922"/>
                  </a:lnTo>
                  <a:lnTo>
                    <a:pt x="2008812" y="720443"/>
                  </a:lnTo>
                  <a:lnTo>
                    <a:pt x="2017802" y="729964"/>
                  </a:lnTo>
                  <a:lnTo>
                    <a:pt x="2026527" y="739750"/>
                  </a:lnTo>
                  <a:lnTo>
                    <a:pt x="2035252" y="750064"/>
                  </a:lnTo>
                  <a:lnTo>
                    <a:pt x="2043184" y="760379"/>
                  </a:lnTo>
                  <a:lnTo>
                    <a:pt x="2051380" y="771222"/>
                  </a:lnTo>
                  <a:lnTo>
                    <a:pt x="2059047" y="782330"/>
                  </a:lnTo>
                  <a:lnTo>
                    <a:pt x="2066450" y="793439"/>
                  </a:lnTo>
                  <a:lnTo>
                    <a:pt x="2073589" y="804811"/>
                  </a:lnTo>
                  <a:lnTo>
                    <a:pt x="2080199" y="816448"/>
                  </a:lnTo>
                  <a:lnTo>
                    <a:pt x="2086809" y="828350"/>
                  </a:lnTo>
                  <a:lnTo>
                    <a:pt x="2093154" y="840516"/>
                  </a:lnTo>
                  <a:lnTo>
                    <a:pt x="2098707" y="852946"/>
                  </a:lnTo>
                  <a:lnTo>
                    <a:pt x="2104259" y="865112"/>
                  </a:lnTo>
                  <a:lnTo>
                    <a:pt x="2109547" y="877807"/>
                  </a:lnTo>
                  <a:lnTo>
                    <a:pt x="2114306" y="890766"/>
                  </a:lnTo>
                  <a:lnTo>
                    <a:pt x="2118801" y="903990"/>
                  </a:lnTo>
                  <a:lnTo>
                    <a:pt x="2123031" y="917214"/>
                  </a:lnTo>
                  <a:lnTo>
                    <a:pt x="2126733" y="930438"/>
                  </a:lnTo>
                  <a:lnTo>
                    <a:pt x="2130170" y="944191"/>
                  </a:lnTo>
                  <a:lnTo>
                    <a:pt x="2133078" y="957943"/>
                  </a:lnTo>
                  <a:lnTo>
                    <a:pt x="2135722" y="971696"/>
                  </a:lnTo>
                  <a:lnTo>
                    <a:pt x="2137837" y="985978"/>
                  </a:lnTo>
                  <a:lnTo>
                    <a:pt x="2139688" y="1000260"/>
                  </a:lnTo>
                  <a:lnTo>
                    <a:pt x="2141274" y="1014277"/>
                  </a:lnTo>
                  <a:lnTo>
                    <a:pt x="2142068" y="1028823"/>
                  </a:lnTo>
                  <a:lnTo>
                    <a:pt x="2143125" y="1043370"/>
                  </a:lnTo>
                  <a:lnTo>
                    <a:pt x="2143125" y="1058180"/>
                  </a:lnTo>
                  <a:lnTo>
                    <a:pt x="2143125" y="1066644"/>
                  </a:lnTo>
                  <a:lnTo>
                    <a:pt x="2142332" y="1075107"/>
                  </a:lnTo>
                  <a:lnTo>
                    <a:pt x="2141274" y="1083306"/>
                  </a:lnTo>
                  <a:lnTo>
                    <a:pt x="2139952" y="1091769"/>
                  </a:lnTo>
                  <a:lnTo>
                    <a:pt x="2138102" y="1099703"/>
                  </a:lnTo>
                  <a:lnTo>
                    <a:pt x="2135987" y="1107373"/>
                  </a:lnTo>
                  <a:lnTo>
                    <a:pt x="2133607" y="1115043"/>
                  </a:lnTo>
                  <a:lnTo>
                    <a:pt x="2130699" y="1122713"/>
                  </a:lnTo>
                  <a:lnTo>
                    <a:pt x="2127261" y="1130383"/>
                  </a:lnTo>
                  <a:lnTo>
                    <a:pt x="2124089" y="1137788"/>
                  </a:lnTo>
                  <a:lnTo>
                    <a:pt x="2119858" y="1144929"/>
                  </a:lnTo>
                  <a:lnTo>
                    <a:pt x="2115892" y="1152070"/>
                  </a:lnTo>
                  <a:lnTo>
                    <a:pt x="2111398" y="1159211"/>
                  </a:lnTo>
                  <a:lnTo>
                    <a:pt x="2106639" y="1165823"/>
                  </a:lnTo>
                  <a:lnTo>
                    <a:pt x="2101880" y="1172699"/>
                  </a:lnTo>
                  <a:lnTo>
                    <a:pt x="2096327" y="1179047"/>
                  </a:lnTo>
                  <a:lnTo>
                    <a:pt x="2090775" y="1185658"/>
                  </a:lnTo>
                  <a:lnTo>
                    <a:pt x="2084958" y="1191741"/>
                  </a:lnTo>
                  <a:lnTo>
                    <a:pt x="2078877" y="1197824"/>
                  </a:lnTo>
                  <a:lnTo>
                    <a:pt x="2072532" y="1204172"/>
                  </a:lnTo>
                  <a:lnTo>
                    <a:pt x="2066186" y="1209990"/>
                  </a:lnTo>
                  <a:lnTo>
                    <a:pt x="2059312" y="1215809"/>
                  </a:lnTo>
                  <a:lnTo>
                    <a:pt x="2052173" y="1221363"/>
                  </a:lnTo>
                  <a:lnTo>
                    <a:pt x="2045034" y="1226917"/>
                  </a:lnTo>
                  <a:lnTo>
                    <a:pt x="2037631" y="1232471"/>
                  </a:lnTo>
                  <a:lnTo>
                    <a:pt x="2029964" y="1237761"/>
                  </a:lnTo>
                  <a:lnTo>
                    <a:pt x="2022296" y="1242521"/>
                  </a:lnTo>
                  <a:lnTo>
                    <a:pt x="2014629" y="1247546"/>
                  </a:lnTo>
                  <a:lnTo>
                    <a:pt x="2006433" y="1252571"/>
                  </a:lnTo>
                  <a:lnTo>
                    <a:pt x="1998236" y="1257067"/>
                  </a:lnTo>
                  <a:lnTo>
                    <a:pt x="1981315" y="1266324"/>
                  </a:lnTo>
                  <a:lnTo>
                    <a:pt x="1964129" y="1274523"/>
                  </a:lnTo>
                  <a:lnTo>
                    <a:pt x="1946679" y="1282722"/>
                  </a:lnTo>
                  <a:lnTo>
                    <a:pt x="1928436" y="1290127"/>
                  </a:lnTo>
                  <a:lnTo>
                    <a:pt x="1910193" y="1296739"/>
                  </a:lnTo>
                  <a:lnTo>
                    <a:pt x="1891685" y="1303351"/>
                  </a:lnTo>
                  <a:lnTo>
                    <a:pt x="1873177" y="1308905"/>
                  </a:lnTo>
                  <a:lnTo>
                    <a:pt x="1854670" y="1314195"/>
                  </a:lnTo>
                  <a:lnTo>
                    <a:pt x="1836426" y="1318691"/>
                  </a:lnTo>
                  <a:lnTo>
                    <a:pt x="1817919" y="1322922"/>
                  </a:lnTo>
                  <a:lnTo>
                    <a:pt x="1799675" y="1326360"/>
                  </a:lnTo>
                  <a:lnTo>
                    <a:pt x="1781696" y="1329534"/>
                  </a:lnTo>
                  <a:lnTo>
                    <a:pt x="1764246" y="1331915"/>
                  </a:lnTo>
                  <a:lnTo>
                    <a:pt x="1747061" y="1333766"/>
                  </a:lnTo>
                  <a:lnTo>
                    <a:pt x="1730404" y="1335353"/>
                  </a:lnTo>
                  <a:lnTo>
                    <a:pt x="1714276" y="1336146"/>
                  </a:lnTo>
                  <a:lnTo>
                    <a:pt x="1698676" y="1336675"/>
                  </a:lnTo>
                  <a:lnTo>
                    <a:pt x="1687836" y="1336146"/>
                  </a:lnTo>
                  <a:lnTo>
                    <a:pt x="1676467" y="1335617"/>
                  </a:lnTo>
                  <a:lnTo>
                    <a:pt x="1664834" y="1335088"/>
                  </a:lnTo>
                  <a:lnTo>
                    <a:pt x="1652671" y="1333766"/>
                  </a:lnTo>
                  <a:lnTo>
                    <a:pt x="1653993" y="1324509"/>
                  </a:lnTo>
                  <a:lnTo>
                    <a:pt x="1654787" y="1314988"/>
                  </a:lnTo>
                  <a:lnTo>
                    <a:pt x="1655844" y="1305202"/>
                  </a:lnTo>
                  <a:lnTo>
                    <a:pt x="1655844" y="1295681"/>
                  </a:lnTo>
                  <a:lnTo>
                    <a:pt x="1655580" y="1275845"/>
                  </a:lnTo>
                  <a:lnTo>
                    <a:pt x="1654787" y="1256274"/>
                  </a:lnTo>
                  <a:lnTo>
                    <a:pt x="1653465" y="1236703"/>
                  </a:lnTo>
                  <a:lnTo>
                    <a:pt x="1651085" y="1217660"/>
                  </a:lnTo>
                  <a:lnTo>
                    <a:pt x="1648705" y="1198618"/>
                  </a:lnTo>
                  <a:lnTo>
                    <a:pt x="1645268" y="1179840"/>
                  </a:lnTo>
                  <a:lnTo>
                    <a:pt x="1641567" y="1161062"/>
                  </a:lnTo>
                  <a:lnTo>
                    <a:pt x="1637601" y="1142549"/>
                  </a:lnTo>
                  <a:lnTo>
                    <a:pt x="1632842" y="1124300"/>
                  </a:lnTo>
                  <a:lnTo>
                    <a:pt x="1627554" y="1106051"/>
                  </a:lnTo>
                  <a:lnTo>
                    <a:pt x="1621737" y="1088595"/>
                  </a:lnTo>
                  <a:lnTo>
                    <a:pt x="1615392" y="1070875"/>
                  </a:lnTo>
                  <a:lnTo>
                    <a:pt x="1608782" y="1053684"/>
                  </a:lnTo>
                  <a:lnTo>
                    <a:pt x="1601379" y="1036758"/>
                  </a:lnTo>
                  <a:lnTo>
                    <a:pt x="1593711" y="1019831"/>
                  </a:lnTo>
                  <a:lnTo>
                    <a:pt x="1585515" y="1003434"/>
                  </a:lnTo>
                  <a:lnTo>
                    <a:pt x="1576790" y="987565"/>
                  </a:lnTo>
                  <a:lnTo>
                    <a:pt x="1567800" y="971432"/>
                  </a:lnTo>
                  <a:lnTo>
                    <a:pt x="1558282" y="956092"/>
                  </a:lnTo>
                  <a:lnTo>
                    <a:pt x="1548235" y="940752"/>
                  </a:lnTo>
                  <a:lnTo>
                    <a:pt x="1537924" y="925942"/>
                  </a:lnTo>
                  <a:lnTo>
                    <a:pt x="1527084" y="911395"/>
                  </a:lnTo>
                  <a:lnTo>
                    <a:pt x="1515979" y="897114"/>
                  </a:lnTo>
                  <a:lnTo>
                    <a:pt x="1504345" y="883361"/>
                  </a:lnTo>
                  <a:lnTo>
                    <a:pt x="1492183" y="870137"/>
                  </a:lnTo>
                  <a:lnTo>
                    <a:pt x="1480021" y="856913"/>
                  </a:lnTo>
                  <a:lnTo>
                    <a:pt x="1467330" y="844218"/>
                  </a:lnTo>
                  <a:lnTo>
                    <a:pt x="1454375" y="832052"/>
                  </a:lnTo>
                  <a:lnTo>
                    <a:pt x="1440891" y="820151"/>
                  </a:lnTo>
                  <a:lnTo>
                    <a:pt x="1427406" y="808778"/>
                  </a:lnTo>
                  <a:lnTo>
                    <a:pt x="1413129" y="797670"/>
                  </a:lnTo>
                  <a:lnTo>
                    <a:pt x="1398587" y="787356"/>
                  </a:lnTo>
                  <a:lnTo>
                    <a:pt x="1407841" y="776776"/>
                  </a:lnTo>
                  <a:lnTo>
                    <a:pt x="1416831" y="765933"/>
                  </a:lnTo>
                  <a:lnTo>
                    <a:pt x="1425027" y="755089"/>
                  </a:lnTo>
                  <a:lnTo>
                    <a:pt x="1433487" y="744246"/>
                  </a:lnTo>
                  <a:lnTo>
                    <a:pt x="1441155" y="732344"/>
                  </a:lnTo>
                  <a:lnTo>
                    <a:pt x="1448558" y="720707"/>
                  </a:lnTo>
                  <a:lnTo>
                    <a:pt x="1455697" y="709070"/>
                  </a:lnTo>
                  <a:lnTo>
                    <a:pt x="1462307" y="696640"/>
                  </a:lnTo>
                  <a:lnTo>
                    <a:pt x="1698676" y="893147"/>
                  </a:lnTo>
                  <a:lnTo>
                    <a:pt x="1959370" y="676275"/>
                  </a:lnTo>
                  <a:close/>
                  <a:moveTo>
                    <a:pt x="183882" y="676275"/>
                  </a:moveTo>
                  <a:lnTo>
                    <a:pt x="445396" y="893147"/>
                  </a:lnTo>
                  <a:lnTo>
                    <a:pt x="682270" y="696640"/>
                  </a:lnTo>
                  <a:lnTo>
                    <a:pt x="688894" y="709070"/>
                  </a:lnTo>
                  <a:lnTo>
                    <a:pt x="696048" y="720707"/>
                  </a:lnTo>
                  <a:lnTo>
                    <a:pt x="703466" y="732344"/>
                  </a:lnTo>
                  <a:lnTo>
                    <a:pt x="711415" y="744246"/>
                  </a:lnTo>
                  <a:lnTo>
                    <a:pt x="719364" y="755089"/>
                  </a:lnTo>
                  <a:lnTo>
                    <a:pt x="728108" y="765933"/>
                  </a:lnTo>
                  <a:lnTo>
                    <a:pt x="736852" y="776776"/>
                  </a:lnTo>
                  <a:lnTo>
                    <a:pt x="746125" y="787356"/>
                  </a:lnTo>
                  <a:lnTo>
                    <a:pt x="731552" y="797670"/>
                  </a:lnTo>
                  <a:lnTo>
                    <a:pt x="717509" y="808778"/>
                  </a:lnTo>
                  <a:lnTo>
                    <a:pt x="703731" y="820151"/>
                  </a:lnTo>
                  <a:lnTo>
                    <a:pt x="690483" y="832052"/>
                  </a:lnTo>
                  <a:lnTo>
                    <a:pt x="677235" y="844218"/>
                  </a:lnTo>
                  <a:lnTo>
                    <a:pt x="664517" y="856913"/>
                  </a:lnTo>
                  <a:lnTo>
                    <a:pt x="652329" y="870137"/>
                  </a:lnTo>
                  <a:lnTo>
                    <a:pt x="640141" y="883361"/>
                  </a:lnTo>
                  <a:lnTo>
                    <a:pt x="628748" y="897114"/>
                  </a:lnTo>
                  <a:lnTo>
                    <a:pt x="617355" y="911395"/>
                  </a:lnTo>
                  <a:lnTo>
                    <a:pt x="606491" y="925942"/>
                  </a:lnTo>
                  <a:lnTo>
                    <a:pt x="596158" y="940752"/>
                  </a:lnTo>
                  <a:lnTo>
                    <a:pt x="586090" y="956092"/>
                  </a:lnTo>
                  <a:lnTo>
                    <a:pt x="576551" y="971432"/>
                  </a:lnTo>
                  <a:lnTo>
                    <a:pt x="567542" y="987565"/>
                  </a:lnTo>
                  <a:lnTo>
                    <a:pt x="559064" y="1003434"/>
                  </a:lnTo>
                  <a:lnTo>
                    <a:pt x="550585" y="1019831"/>
                  </a:lnTo>
                  <a:lnTo>
                    <a:pt x="542901" y="1036758"/>
                  </a:lnTo>
                  <a:lnTo>
                    <a:pt x="535482" y="1053684"/>
                  </a:lnTo>
                  <a:lnTo>
                    <a:pt x="528858" y="1070875"/>
                  </a:lnTo>
                  <a:lnTo>
                    <a:pt x="522499" y="1088595"/>
                  </a:lnTo>
                  <a:lnTo>
                    <a:pt x="516670" y="1106051"/>
                  </a:lnTo>
                  <a:lnTo>
                    <a:pt x="511371" y="1124300"/>
                  </a:lnTo>
                  <a:lnTo>
                    <a:pt x="506602" y="1142549"/>
                  </a:lnTo>
                  <a:lnTo>
                    <a:pt x="502627" y="1161062"/>
                  </a:lnTo>
                  <a:lnTo>
                    <a:pt x="498918" y="1179840"/>
                  </a:lnTo>
                  <a:lnTo>
                    <a:pt x="495473" y="1198618"/>
                  </a:lnTo>
                  <a:lnTo>
                    <a:pt x="492824" y="1217660"/>
                  </a:lnTo>
                  <a:lnTo>
                    <a:pt x="490704" y="1236703"/>
                  </a:lnTo>
                  <a:lnTo>
                    <a:pt x="489114" y="1256274"/>
                  </a:lnTo>
                  <a:lnTo>
                    <a:pt x="488585" y="1275845"/>
                  </a:lnTo>
                  <a:lnTo>
                    <a:pt x="488320" y="1295681"/>
                  </a:lnTo>
                  <a:lnTo>
                    <a:pt x="488585" y="1305202"/>
                  </a:lnTo>
                  <a:lnTo>
                    <a:pt x="489114" y="1314988"/>
                  </a:lnTo>
                  <a:lnTo>
                    <a:pt x="490174" y="1324509"/>
                  </a:lnTo>
                  <a:lnTo>
                    <a:pt x="491499" y="1333766"/>
                  </a:lnTo>
                  <a:lnTo>
                    <a:pt x="479311" y="1335088"/>
                  </a:lnTo>
                  <a:lnTo>
                    <a:pt x="467653" y="1335617"/>
                  </a:lnTo>
                  <a:lnTo>
                    <a:pt x="456260" y="1336146"/>
                  </a:lnTo>
                  <a:lnTo>
                    <a:pt x="445396" y="1336675"/>
                  </a:lnTo>
                  <a:lnTo>
                    <a:pt x="429764" y="1336146"/>
                  </a:lnTo>
                  <a:lnTo>
                    <a:pt x="413601" y="1335353"/>
                  </a:lnTo>
                  <a:lnTo>
                    <a:pt x="396909" y="1333766"/>
                  </a:lnTo>
                  <a:lnTo>
                    <a:pt x="379686" y="1331915"/>
                  </a:lnTo>
                  <a:lnTo>
                    <a:pt x="362199" y="1329534"/>
                  </a:lnTo>
                  <a:lnTo>
                    <a:pt x="344182" y="1326360"/>
                  </a:lnTo>
                  <a:lnTo>
                    <a:pt x="325900" y="1322922"/>
                  </a:lnTo>
                  <a:lnTo>
                    <a:pt x="307352" y="1318691"/>
                  </a:lnTo>
                  <a:lnTo>
                    <a:pt x="288805" y="1314195"/>
                  </a:lnTo>
                  <a:lnTo>
                    <a:pt x="270523" y="1308905"/>
                  </a:lnTo>
                  <a:lnTo>
                    <a:pt x="251976" y="1303351"/>
                  </a:lnTo>
                  <a:lnTo>
                    <a:pt x="233429" y="1296739"/>
                  </a:lnTo>
                  <a:lnTo>
                    <a:pt x="215147" y="1290127"/>
                  </a:lnTo>
                  <a:lnTo>
                    <a:pt x="196865" y="1282722"/>
                  </a:lnTo>
                  <a:lnTo>
                    <a:pt x="179377" y="1274523"/>
                  </a:lnTo>
                  <a:lnTo>
                    <a:pt x="162155" y="1266324"/>
                  </a:lnTo>
                  <a:lnTo>
                    <a:pt x="145197" y="1257067"/>
                  </a:lnTo>
                  <a:lnTo>
                    <a:pt x="136984" y="1252571"/>
                  </a:lnTo>
                  <a:lnTo>
                    <a:pt x="128770" y="1247546"/>
                  </a:lnTo>
                  <a:lnTo>
                    <a:pt x="121086" y="1242521"/>
                  </a:lnTo>
                  <a:lnTo>
                    <a:pt x="113402" y="1237761"/>
                  </a:lnTo>
                  <a:lnTo>
                    <a:pt x="105719" y="1232471"/>
                  </a:lnTo>
                  <a:lnTo>
                    <a:pt x="98300" y="1226917"/>
                  </a:lnTo>
                  <a:lnTo>
                    <a:pt x="91146" y="1221363"/>
                  </a:lnTo>
                  <a:lnTo>
                    <a:pt x="83992" y="1215809"/>
                  </a:lnTo>
                  <a:lnTo>
                    <a:pt x="77103" y="1209990"/>
                  </a:lnTo>
                  <a:lnTo>
                    <a:pt x="70744" y="1204172"/>
                  </a:lnTo>
                  <a:lnTo>
                    <a:pt x="64120" y="1197824"/>
                  </a:lnTo>
                  <a:lnTo>
                    <a:pt x="58291" y="1191741"/>
                  </a:lnTo>
                  <a:lnTo>
                    <a:pt x="52462" y="1185658"/>
                  </a:lnTo>
                  <a:lnTo>
                    <a:pt x="46898" y="1179047"/>
                  </a:lnTo>
                  <a:lnTo>
                    <a:pt x="41334" y="1172699"/>
                  </a:lnTo>
                  <a:lnTo>
                    <a:pt x="36564" y="1165823"/>
                  </a:lnTo>
                  <a:lnTo>
                    <a:pt x="31795" y="1159211"/>
                  </a:lnTo>
                  <a:lnTo>
                    <a:pt x="27291" y="1152070"/>
                  </a:lnTo>
                  <a:lnTo>
                    <a:pt x="23051" y="1144929"/>
                  </a:lnTo>
                  <a:lnTo>
                    <a:pt x="19077" y="1137788"/>
                  </a:lnTo>
                  <a:lnTo>
                    <a:pt x="15897" y="1130383"/>
                  </a:lnTo>
                  <a:lnTo>
                    <a:pt x="12453" y="1122713"/>
                  </a:lnTo>
                  <a:lnTo>
                    <a:pt x="9538" y="1115043"/>
                  </a:lnTo>
                  <a:lnTo>
                    <a:pt x="7154" y="1107373"/>
                  </a:lnTo>
                  <a:lnTo>
                    <a:pt x="5034" y="1099703"/>
                  </a:lnTo>
                  <a:lnTo>
                    <a:pt x="3179" y="1091769"/>
                  </a:lnTo>
                  <a:lnTo>
                    <a:pt x="1855" y="1083306"/>
                  </a:lnTo>
                  <a:lnTo>
                    <a:pt x="530" y="1075107"/>
                  </a:lnTo>
                  <a:lnTo>
                    <a:pt x="265" y="1066644"/>
                  </a:lnTo>
                  <a:lnTo>
                    <a:pt x="0" y="1058180"/>
                  </a:lnTo>
                  <a:lnTo>
                    <a:pt x="265" y="1043370"/>
                  </a:lnTo>
                  <a:lnTo>
                    <a:pt x="1060" y="1028823"/>
                  </a:lnTo>
                  <a:lnTo>
                    <a:pt x="1855" y="1014277"/>
                  </a:lnTo>
                  <a:lnTo>
                    <a:pt x="3444" y="1000260"/>
                  </a:lnTo>
                  <a:lnTo>
                    <a:pt x="5299" y="985978"/>
                  </a:lnTo>
                  <a:lnTo>
                    <a:pt x="7419" y="971696"/>
                  </a:lnTo>
                  <a:lnTo>
                    <a:pt x="10333" y="957943"/>
                  </a:lnTo>
                  <a:lnTo>
                    <a:pt x="12983" y="944191"/>
                  </a:lnTo>
                  <a:lnTo>
                    <a:pt x="16427" y="930438"/>
                  </a:lnTo>
                  <a:lnTo>
                    <a:pt x="20137" y="917214"/>
                  </a:lnTo>
                  <a:lnTo>
                    <a:pt x="24376" y="903990"/>
                  </a:lnTo>
                  <a:lnTo>
                    <a:pt x="28615" y="890766"/>
                  </a:lnTo>
                  <a:lnTo>
                    <a:pt x="33650" y="877807"/>
                  </a:lnTo>
                  <a:lnTo>
                    <a:pt x="38949" y="865112"/>
                  </a:lnTo>
                  <a:lnTo>
                    <a:pt x="44513" y="852946"/>
                  </a:lnTo>
                  <a:lnTo>
                    <a:pt x="50342" y="840516"/>
                  </a:lnTo>
                  <a:lnTo>
                    <a:pt x="56436" y="828350"/>
                  </a:lnTo>
                  <a:lnTo>
                    <a:pt x="63060" y="816448"/>
                  </a:lnTo>
                  <a:lnTo>
                    <a:pt x="69684" y="804811"/>
                  </a:lnTo>
                  <a:lnTo>
                    <a:pt x="76838" y="793439"/>
                  </a:lnTo>
                  <a:lnTo>
                    <a:pt x="84257" y="782330"/>
                  </a:lnTo>
                  <a:lnTo>
                    <a:pt x="91941" y="771222"/>
                  </a:lnTo>
                  <a:lnTo>
                    <a:pt x="100154" y="760379"/>
                  </a:lnTo>
                  <a:lnTo>
                    <a:pt x="108368" y="750064"/>
                  </a:lnTo>
                  <a:lnTo>
                    <a:pt x="116582" y="739750"/>
                  </a:lnTo>
                  <a:lnTo>
                    <a:pt x="125591" y="729964"/>
                  </a:lnTo>
                  <a:lnTo>
                    <a:pt x="134864" y="720443"/>
                  </a:lnTo>
                  <a:lnTo>
                    <a:pt x="144138" y="710922"/>
                  </a:lnTo>
                  <a:lnTo>
                    <a:pt x="153676" y="701929"/>
                  </a:lnTo>
                  <a:lnTo>
                    <a:pt x="163745" y="692937"/>
                  </a:lnTo>
                  <a:lnTo>
                    <a:pt x="173813" y="684738"/>
                  </a:lnTo>
                  <a:lnTo>
                    <a:pt x="183882" y="676275"/>
                  </a:lnTo>
                  <a:close/>
                  <a:moveTo>
                    <a:pt x="1063618" y="153988"/>
                  </a:moveTo>
                  <a:lnTo>
                    <a:pt x="1072091" y="153988"/>
                  </a:lnTo>
                  <a:lnTo>
                    <a:pt x="1080830" y="153988"/>
                  </a:lnTo>
                  <a:lnTo>
                    <a:pt x="1089568" y="154253"/>
                  </a:lnTo>
                  <a:lnTo>
                    <a:pt x="1098041" y="155048"/>
                  </a:lnTo>
                  <a:lnTo>
                    <a:pt x="1106779" y="155577"/>
                  </a:lnTo>
                  <a:lnTo>
                    <a:pt x="1114988" y="156902"/>
                  </a:lnTo>
                  <a:lnTo>
                    <a:pt x="1123726" y="157697"/>
                  </a:lnTo>
                  <a:lnTo>
                    <a:pt x="1131934" y="159286"/>
                  </a:lnTo>
                  <a:lnTo>
                    <a:pt x="1140143" y="160875"/>
                  </a:lnTo>
                  <a:lnTo>
                    <a:pt x="1148351" y="162730"/>
                  </a:lnTo>
                  <a:lnTo>
                    <a:pt x="1156295" y="164584"/>
                  </a:lnTo>
                  <a:lnTo>
                    <a:pt x="1164504" y="166703"/>
                  </a:lnTo>
                  <a:lnTo>
                    <a:pt x="1172447" y="169087"/>
                  </a:lnTo>
                  <a:lnTo>
                    <a:pt x="1180391" y="171471"/>
                  </a:lnTo>
                  <a:lnTo>
                    <a:pt x="1188070" y="174385"/>
                  </a:lnTo>
                  <a:lnTo>
                    <a:pt x="1196014" y="177564"/>
                  </a:lnTo>
                  <a:lnTo>
                    <a:pt x="1203693" y="180478"/>
                  </a:lnTo>
                  <a:lnTo>
                    <a:pt x="1211107" y="183656"/>
                  </a:lnTo>
                  <a:lnTo>
                    <a:pt x="1218521" y="187365"/>
                  </a:lnTo>
                  <a:lnTo>
                    <a:pt x="1225935" y="190808"/>
                  </a:lnTo>
                  <a:lnTo>
                    <a:pt x="1232820" y="194782"/>
                  </a:lnTo>
                  <a:lnTo>
                    <a:pt x="1239969" y="198755"/>
                  </a:lnTo>
                  <a:lnTo>
                    <a:pt x="1247118" y="202729"/>
                  </a:lnTo>
                  <a:lnTo>
                    <a:pt x="1254003" y="206967"/>
                  </a:lnTo>
                  <a:lnTo>
                    <a:pt x="1260623" y="211470"/>
                  </a:lnTo>
                  <a:lnTo>
                    <a:pt x="1267507" y="215974"/>
                  </a:lnTo>
                  <a:lnTo>
                    <a:pt x="1273862" y="221007"/>
                  </a:lnTo>
                  <a:lnTo>
                    <a:pt x="1280482" y="226040"/>
                  </a:lnTo>
                  <a:lnTo>
                    <a:pt x="1286837" y="230808"/>
                  </a:lnTo>
                  <a:lnTo>
                    <a:pt x="1293192" y="236106"/>
                  </a:lnTo>
                  <a:lnTo>
                    <a:pt x="1299017" y="241668"/>
                  </a:lnTo>
                  <a:lnTo>
                    <a:pt x="1305108" y="247231"/>
                  </a:lnTo>
                  <a:lnTo>
                    <a:pt x="1310668" y="252794"/>
                  </a:lnTo>
                  <a:lnTo>
                    <a:pt x="1316494" y="258622"/>
                  </a:lnTo>
                  <a:lnTo>
                    <a:pt x="1321790" y="264449"/>
                  </a:lnTo>
                  <a:lnTo>
                    <a:pt x="1327350" y="270277"/>
                  </a:lnTo>
                  <a:lnTo>
                    <a:pt x="1332646" y="276634"/>
                  </a:lnTo>
                  <a:lnTo>
                    <a:pt x="1337412" y="282992"/>
                  </a:lnTo>
                  <a:lnTo>
                    <a:pt x="1342443" y="289349"/>
                  </a:lnTo>
                  <a:lnTo>
                    <a:pt x="1347474" y="295972"/>
                  </a:lnTo>
                  <a:lnTo>
                    <a:pt x="1351976" y="302859"/>
                  </a:lnTo>
                  <a:lnTo>
                    <a:pt x="1356212" y="309482"/>
                  </a:lnTo>
                  <a:lnTo>
                    <a:pt x="1360714" y="316369"/>
                  </a:lnTo>
                  <a:lnTo>
                    <a:pt x="1364951" y="323521"/>
                  </a:lnTo>
                  <a:lnTo>
                    <a:pt x="1368922" y="330408"/>
                  </a:lnTo>
                  <a:lnTo>
                    <a:pt x="1372629" y="337560"/>
                  </a:lnTo>
                  <a:lnTo>
                    <a:pt x="1376337" y="344977"/>
                  </a:lnTo>
                  <a:lnTo>
                    <a:pt x="1379779" y="352395"/>
                  </a:lnTo>
                  <a:lnTo>
                    <a:pt x="1383221" y="359812"/>
                  </a:lnTo>
                  <a:lnTo>
                    <a:pt x="1386134" y="367494"/>
                  </a:lnTo>
                  <a:lnTo>
                    <a:pt x="1389047" y="375176"/>
                  </a:lnTo>
                  <a:lnTo>
                    <a:pt x="1391694" y="382857"/>
                  </a:lnTo>
                  <a:lnTo>
                    <a:pt x="1394342" y="391069"/>
                  </a:lnTo>
                  <a:lnTo>
                    <a:pt x="1396725" y="398751"/>
                  </a:lnTo>
                  <a:lnTo>
                    <a:pt x="1398844" y="406963"/>
                  </a:lnTo>
                  <a:lnTo>
                    <a:pt x="1400962" y="415175"/>
                  </a:lnTo>
                  <a:lnTo>
                    <a:pt x="1402551" y="423122"/>
                  </a:lnTo>
                  <a:lnTo>
                    <a:pt x="1404404" y="431333"/>
                  </a:lnTo>
                  <a:lnTo>
                    <a:pt x="1405728" y="439810"/>
                  </a:lnTo>
                  <a:lnTo>
                    <a:pt x="1406788" y="448022"/>
                  </a:lnTo>
                  <a:lnTo>
                    <a:pt x="1407847" y="456763"/>
                  </a:lnTo>
                  <a:lnTo>
                    <a:pt x="1408376" y="465240"/>
                  </a:lnTo>
                  <a:lnTo>
                    <a:pt x="1409171" y="473717"/>
                  </a:lnTo>
                  <a:lnTo>
                    <a:pt x="1409435" y="482458"/>
                  </a:lnTo>
                  <a:lnTo>
                    <a:pt x="1409700" y="491200"/>
                  </a:lnTo>
                  <a:lnTo>
                    <a:pt x="1409435" y="499941"/>
                  </a:lnTo>
                  <a:lnTo>
                    <a:pt x="1409171" y="508683"/>
                  </a:lnTo>
                  <a:lnTo>
                    <a:pt x="1408376" y="517159"/>
                  </a:lnTo>
                  <a:lnTo>
                    <a:pt x="1407847" y="525636"/>
                  </a:lnTo>
                  <a:lnTo>
                    <a:pt x="1406788" y="534113"/>
                  </a:lnTo>
                  <a:lnTo>
                    <a:pt x="1405728" y="542589"/>
                  </a:lnTo>
                  <a:lnTo>
                    <a:pt x="1404404" y="550801"/>
                  </a:lnTo>
                  <a:lnTo>
                    <a:pt x="1402551" y="559278"/>
                  </a:lnTo>
                  <a:lnTo>
                    <a:pt x="1400962" y="567489"/>
                  </a:lnTo>
                  <a:lnTo>
                    <a:pt x="1398844" y="575436"/>
                  </a:lnTo>
                  <a:lnTo>
                    <a:pt x="1396725" y="583648"/>
                  </a:lnTo>
                  <a:lnTo>
                    <a:pt x="1394342" y="591595"/>
                  </a:lnTo>
                  <a:lnTo>
                    <a:pt x="1391694" y="599277"/>
                  </a:lnTo>
                  <a:lnTo>
                    <a:pt x="1389047" y="607224"/>
                  </a:lnTo>
                  <a:lnTo>
                    <a:pt x="1386134" y="614641"/>
                  </a:lnTo>
                  <a:lnTo>
                    <a:pt x="1383221" y="622323"/>
                  </a:lnTo>
                  <a:lnTo>
                    <a:pt x="1379779" y="630270"/>
                  </a:lnTo>
                  <a:lnTo>
                    <a:pt x="1376337" y="637422"/>
                  </a:lnTo>
                  <a:lnTo>
                    <a:pt x="1372629" y="644574"/>
                  </a:lnTo>
                  <a:lnTo>
                    <a:pt x="1368922" y="651991"/>
                  </a:lnTo>
                  <a:lnTo>
                    <a:pt x="1364951" y="659143"/>
                  </a:lnTo>
                  <a:lnTo>
                    <a:pt x="1360714" y="666295"/>
                  </a:lnTo>
                  <a:lnTo>
                    <a:pt x="1356212" y="672918"/>
                  </a:lnTo>
                  <a:lnTo>
                    <a:pt x="1351976" y="679805"/>
                  </a:lnTo>
                  <a:lnTo>
                    <a:pt x="1347474" y="686427"/>
                  </a:lnTo>
                  <a:lnTo>
                    <a:pt x="1342443" y="693050"/>
                  </a:lnTo>
                  <a:lnTo>
                    <a:pt x="1337412" y="699672"/>
                  </a:lnTo>
                  <a:lnTo>
                    <a:pt x="1332646" y="705765"/>
                  </a:lnTo>
                  <a:lnTo>
                    <a:pt x="1327350" y="711857"/>
                  </a:lnTo>
                  <a:lnTo>
                    <a:pt x="1321790" y="718215"/>
                  </a:lnTo>
                  <a:lnTo>
                    <a:pt x="1316494" y="724043"/>
                  </a:lnTo>
                  <a:lnTo>
                    <a:pt x="1310668" y="729870"/>
                  </a:lnTo>
                  <a:lnTo>
                    <a:pt x="1305108" y="735433"/>
                  </a:lnTo>
                  <a:lnTo>
                    <a:pt x="1299017" y="740996"/>
                  </a:lnTo>
                  <a:lnTo>
                    <a:pt x="1293192" y="746294"/>
                  </a:lnTo>
                  <a:lnTo>
                    <a:pt x="1286837" y="751327"/>
                  </a:lnTo>
                  <a:lnTo>
                    <a:pt x="1280482" y="756625"/>
                  </a:lnTo>
                  <a:lnTo>
                    <a:pt x="1273862" y="761658"/>
                  </a:lnTo>
                  <a:lnTo>
                    <a:pt x="1267507" y="766161"/>
                  </a:lnTo>
                  <a:lnTo>
                    <a:pt x="1260623" y="770929"/>
                  </a:lnTo>
                  <a:lnTo>
                    <a:pt x="1254003" y="775432"/>
                  </a:lnTo>
                  <a:lnTo>
                    <a:pt x="1247118" y="779670"/>
                  </a:lnTo>
                  <a:lnTo>
                    <a:pt x="1239969" y="783909"/>
                  </a:lnTo>
                  <a:lnTo>
                    <a:pt x="1232820" y="787882"/>
                  </a:lnTo>
                  <a:lnTo>
                    <a:pt x="1225935" y="791591"/>
                  </a:lnTo>
                  <a:lnTo>
                    <a:pt x="1218521" y="795299"/>
                  </a:lnTo>
                  <a:lnTo>
                    <a:pt x="1211107" y="798743"/>
                  </a:lnTo>
                  <a:lnTo>
                    <a:pt x="1203693" y="801922"/>
                  </a:lnTo>
                  <a:lnTo>
                    <a:pt x="1196014" y="805100"/>
                  </a:lnTo>
                  <a:lnTo>
                    <a:pt x="1188070" y="807749"/>
                  </a:lnTo>
                  <a:lnTo>
                    <a:pt x="1180391" y="810663"/>
                  </a:lnTo>
                  <a:lnTo>
                    <a:pt x="1172447" y="813312"/>
                  </a:lnTo>
                  <a:lnTo>
                    <a:pt x="1164504" y="815696"/>
                  </a:lnTo>
                  <a:lnTo>
                    <a:pt x="1156295" y="817815"/>
                  </a:lnTo>
                  <a:lnTo>
                    <a:pt x="1148351" y="819935"/>
                  </a:lnTo>
                  <a:lnTo>
                    <a:pt x="1140143" y="821789"/>
                  </a:lnTo>
                  <a:lnTo>
                    <a:pt x="1131934" y="823378"/>
                  </a:lnTo>
                  <a:lnTo>
                    <a:pt x="1123726" y="824438"/>
                  </a:lnTo>
                  <a:lnTo>
                    <a:pt x="1114988" y="825762"/>
                  </a:lnTo>
                  <a:lnTo>
                    <a:pt x="1106779" y="826822"/>
                  </a:lnTo>
                  <a:lnTo>
                    <a:pt x="1098041" y="827617"/>
                  </a:lnTo>
                  <a:lnTo>
                    <a:pt x="1089568" y="827881"/>
                  </a:lnTo>
                  <a:lnTo>
                    <a:pt x="1080830" y="828146"/>
                  </a:lnTo>
                  <a:lnTo>
                    <a:pt x="1072091" y="828676"/>
                  </a:lnTo>
                  <a:lnTo>
                    <a:pt x="1063618" y="828146"/>
                  </a:lnTo>
                  <a:lnTo>
                    <a:pt x="1054880" y="827881"/>
                  </a:lnTo>
                  <a:lnTo>
                    <a:pt x="1046407" y="827617"/>
                  </a:lnTo>
                  <a:lnTo>
                    <a:pt x="1037669" y="826822"/>
                  </a:lnTo>
                  <a:lnTo>
                    <a:pt x="1029460" y="825762"/>
                  </a:lnTo>
                  <a:lnTo>
                    <a:pt x="1020987" y="824438"/>
                  </a:lnTo>
                  <a:lnTo>
                    <a:pt x="1012778" y="823378"/>
                  </a:lnTo>
                  <a:lnTo>
                    <a:pt x="1004305" y="821789"/>
                  </a:lnTo>
                  <a:lnTo>
                    <a:pt x="996096" y="819935"/>
                  </a:lnTo>
                  <a:lnTo>
                    <a:pt x="987888" y="817815"/>
                  </a:lnTo>
                  <a:lnTo>
                    <a:pt x="979944" y="815696"/>
                  </a:lnTo>
                  <a:lnTo>
                    <a:pt x="972000" y="813312"/>
                  </a:lnTo>
                  <a:lnTo>
                    <a:pt x="964321" y="810663"/>
                  </a:lnTo>
                  <a:lnTo>
                    <a:pt x="956113" y="807749"/>
                  </a:lnTo>
                  <a:lnTo>
                    <a:pt x="948434" y="805100"/>
                  </a:lnTo>
                  <a:lnTo>
                    <a:pt x="941020" y="801922"/>
                  </a:lnTo>
                  <a:lnTo>
                    <a:pt x="933341" y="798743"/>
                  </a:lnTo>
                  <a:lnTo>
                    <a:pt x="925927" y="795299"/>
                  </a:lnTo>
                  <a:lnTo>
                    <a:pt x="918513" y="791591"/>
                  </a:lnTo>
                  <a:lnTo>
                    <a:pt x="911628" y="787882"/>
                  </a:lnTo>
                  <a:lnTo>
                    <a:pt x="904479" y="783909"/>
                  </a:lnTo>
                  <a:lnTo>
                    <a:pt x="897329" y="779670"/>
                  </a:lnTo>
                  <a:lnTo>
                    <a:pt x="890445" y="775432"/>
                  </a:lnTo>
                  <a:lnTo>
                    <a:pt x="883825" y="770929"/>
                  </a:lnTo>
                  <a:lnTo>
                    <a:pt x="876940" y="766161"/>
                  </a:lnTo>
                  <a:lnTo>
                    <a:pt x="870585" y="761658"/>
                  </a:lnTo>
                  <a:lnTo>
                    <a:pt x="863965" y="756625"/>
                  </a:lnTo>
                  <a:lnTo>
                    <a:pt x="857875" y="751327"/>
                  </a:lnTo>
                  <a:lnTo>
                    <a:pt x="851785" y="746294"/>
                  </a:lnTo>
                  <a:lnTo>
                    <a:pt x="845430" y="740996"/>
                  </a:lnTo>
                  <a:lnTo>
                    <a:pt x="839605" y="735433"/>
                  </a:lnTo>
                  <a:lnTo>
                    <a:pt x="833779" y="729870"/>
                  </a:lnTo>
                  <a:lnTo>
                    <a:pt x="828219" y="724043"/>
                  </a:lnTo>
                  <a:lnTo>
                    <a:pt x="822658" y="718215"/>
                  </a:lnTo>
                  <a:lnTo>
                    <a:pt x="817097" y="711857"/>
                  </a:lnTo>
                  <a:lnTo>
                    <a:pt x="812066" y="705765"/>
                  </a:lnTo>
                  <a:lnTo>
                    <a:pt x="807035" y="699672"/>
                  </a:lnTo>
                  <a:lnTo>
                    <a:pt x="802004" y="693050"/>
                  </a:lnTo>
                  <a:lnTo>
                    <a:pt x="797503" y="686427"/>
                  </a:lnTo>
                  <a:lnTo>
                    <a:pt x="792737" y="679805"/>
                  </a:lnTo>
                  <a:lnTo>
                    <a:pt x="788235" y="672918"/>
                  </a:lnTo>
                  <a:lnTo>
                    <a:pt x="783734" y="666295"/>
                  </a:lnTo>
                  <a:lnTo>
                    <a:pt x="779762" y="659143"/>
                  </a:lnTo>
                  <a:lnTo>
                    <a:pt x="775790" y="651991"/>
                  </a:lnTo>
                  <a:lnTo>
                    <a:pt x="771818" y="644574"/>
                  </a:lnTo>
                  <a:lnTo>
                    <a:pt x="768376" y="637422"/>
                  </a:lnTo>
                  <a:lnTo>
                    <a:pt x="764669" y="630270"/>
                  </a:lnTo>
                  <a:lnTo>
                    <a:pt x="761491" y="622323"/>
                  </a:lnTo>
                  <a:lnTo>
                    <a:pt x="758579" y="614641"/>
                  </a:lnTo>
                  <a:lnTo>
                    <a:pt x="755401" y="607224"/>
                  </a:lnTo>
                  <a:lnTo>
                    <a:pt x="752753" y="599277"/>
                  </a:lnTo>
                  <a:lnTo>
                    <a:pt x="750105" y="591595"/>
                  </a:lnTo>
                  <a:lnTo>
                    <a:pt x="747722" y="583648"/>
                  </a:lnTo>
                  <a:lnTo>
                    <a:pt x="745604" y="575436"/>
                  </a:lnTo>
                  <a:lnTo>
                    <a:pt x="743750" y="567489"/>
                  </a:lnTo>
                  <a:lnTo>
                    <a:pt x="741897" y="559278"/>
                  </a:lnTo>
                  <a:lnTo>
                    <a:pt x="740308" y="550801"/>
                  </a:lnTo>
                  <a:lnTo>
                    <a:pt x="738719" y="542589"/>
                  </a:lnTo>
                  <a:lnTo>
                    <a:pt x="737925" y="534113"/>
                  </a:lnTo>
                  <a:lnTo>
                    <a:pt x="736601" y="525636"/>
                  </a:lnTo>
                  <a:lnTo>
                    <a:pt x="736071" y="517159"/>
                  </a:lnTo>
                  <a:lnTo>
                    <a:pt x="735277" y="508683"/>
                  </a:lnTo>
                  <a:lnTo>
                    <a:pt x="735012" y="499941"/>
                  </a:lnTo>
                  <a:lnTo>
                    <a:pt x="735012" y="491200"/>
                  </a:lnTo>
                  <a:lnTo>
                    <a:pt x="735012" y="482458"/>
                  </a:lnTo>
                  <a:lnTo>
                    <a:pt x="735277" y="473717"/>
                  </a:lnTo>
                  <a:lnTo>
                    <a:pt x="736071" y="465240"/>
                  </a:lnTo>
                  <a:lnTo>
                    <a:pt x="736601" y="456763"/>
                  </a:lnTo>
                  <a:lnTo>
                    <a:pt x="737925" y="448022"/>
                  </a:lnTo>
                  <a:lnTo>
                    <a:pt x="738719" y="439810"/>
                  </a:lnTo>
                  <a:lnTo>
                    <a:pt x="740308" y="431333"/>
                  </a:lnTo>
                  <a:lnTo>
                    <a:pt x="741897" y="423122"/>
                  </a:lnTo>
                  <a:lnTo>
                    <a:pt x="743750" y="415175"/>
                  </a:lnTo>
                  <a:lnTo>
                    <a:pt x="745604" y="406963"/>
                  </a:lnTo>
                  <a:lnTo>
                    <a:pt x="747722" y="398751"/>
                  </a:lnTo>
                  <a:lnTo>
                    <a:pt x="750105" y="391069"/>
                  </a:lnTo>
                  <a:lnTo>
                    <a:pt x="752753" y="382857"/>
                  </a:lnTo>
                  <a:lnTo>
                    <a:pt x="755401" y="375176"/>
                  </a:lnTo>
                  <a:lnTo>
                    <a:pt x="758579" y="367494"/>
                  </a:lnTo>
                  <a:lnTo>
                    <a:pt x="761491" y="359812"/>
                  </a:lnTo>
                  <a:lnTo>
                    <a:pt x="764669" y="352395"/>
                  </a:lnTo>
                  <a:lnTo>
                    <a:pt x="768376" y="344977"/>
                  </a:lnTo>
                  <a:lnTo>
                    <a:pt x="771818" y="337560"/>
                  </a:lnTo>
                  <a:lnTo>
                    <a:pt x="775790" y="330408"/>
                  </a:lnTo>
                  <a:lnTo>
                    <a:pt x="779762" y="323521"/>
                  </a:lnTo>
                  <a:lnTo>
                    <a:pt x="783734" y="316369"/>
                  </a:lnTo>
                  <a:lnTo>
                    <a:pt x="788235" y="309482"/>
                  </a:lnTo>
                  <a:lnTo>
                    <a:pt x="792737" y="302859"/>
                  </a:lnTo>
                  <a:lnTo>
                    <a:pt x="797503" y="295972"/>
                  </a:lnTo>
                  <a:lnTo>
                    <a:pt x="802004" y="289349"/>
                  </a:lnTo>
                  <a:lnTo>
                    <a:pt x="807035" y="282992"/>
                  </a:lnTo>
                  <a:lnTo>
                    <a:pt x="812066" y="276634"/>
                  </a:lnTo>
                  <a:lnTo>
                    <a:pt x="817097" y="270277"/>
                  </a:lnTo>
                  <a:lnTo>
                    <a:pt x="822658" y="264449"/>
                  </a:lnTo>
                  <a:lnTo>
                    <a:pt x="828219" y="258622"/>
                  </a:lnTo>
                  <a:lnTo>
                    <a:pt x="833779" y="252794"/>
                  </a:lnTo>
                  <a:lnTo>
                    <a:pt x="839605" y="247231"/>
                  </a:lnTo>
                  <a:lnTo>
                    <a:pt x="845430" y="241668"/>
                  </a:lnTo>
                  <a:lnTo>
                    <a:pt x="851785" y="236106"/>
                  </a:lnTo>
                  <a:lnTo>
                    <a:pt x="857875" y="230808"/>
                  </a:lnTo>
                  <a:lnTo>
                    <a:pt x="863965" y="226040"/>
                  </a:lnTo>
                  <a:lnTo>
                    <a:pt x="870585" y="221007"/>
                  </a:lnTo>
                  <a:lnTo>
                    <a:pt x="876940" y="215974"/>
                  </a:lnTo>
                  <a:lnTo>
                    <a:pt x="883825" y="211470"/>
                  </a:lnTo>
                  <a:lnTo>
                    <a:pt x="890445" y="206967"/>
                  </a:lnTo>
                  <a:lnTo>
                    <a:pt x="897329" y="202729"/>
                  </a:lnTo>
                  <a:lnTo>
                    <a:pt x="904479" y="198755"/>
                  </a:lnTo>
                  <a:lnTo>
                    <a:pt x="911628" y="194782"/>
                  </a:lnTo>
                  <a:lnTo>
                    <a:pt x="918513" y="190808"/>
                  </a:lnTo>
                  <a:lnTo>
                    <a:pt x="925927" y="187365"/>
                  </a:lnTo>
                  <a:lnTo>
                    <a:pt x="933341" y="183656"/>
                  </a:lnTo>
                  <a:lnTo>
                    <a:pt x="941020" y="180478"/>
                  </a:lnTo>
                  <a:lnTo>
                    <a:pt x="948434" y="177564"/>
                  </a:lnTo>
                  <a:lnTo>
                    <a:pt x="956113" y="174385"/>
                  </a:lnTo>
                  <a:lnTo>
                    <a:pt x="964321" y="171471"/>
                  </a:lnTo>
                  <a:lnTo>
                    <a:pt x="972000" y="169087"/>
                  </a:lnTo>
                  <a:lnTo>
                    <a:pt x="979944" y="166703"/>
                  </a:lnTo>
                  <a:lnTo>
                    <a:pt x="987888" y="164584"/>
                  </a:lnTo>
                  <a:lnTo>
                    <a:pt x="996096" y="162730"/>
                  </a:lnTo>
                  <a:lnTo>
                    <a:pt x="1004305" y="160875"/>
                  </a:lnTo>
                  <a:lnTo>
                    <a:pt x="1012778" y="159286"/>
                  </a:lnTo>
                  <a:lnTo>
                    <a:pt x="1020987" y="157697"/>
                  </a:lnTo>
                  <a:lnTo>
                    <a:pt x="1029460" y="156902"/>
                  </a:lnTo>
                  <a:lnTo>
                    <a:pt x="1037669" y="155577"/>
                  </a:lnTo>
                  <a:lnTo>
                    <a:pt x="1046407" y="155048"/>
                  </a:lnTo>
                  <a:lnTo>
                    <a:pt x="1054880" y="154253"/>
                  </a:lnTo>
                  <a:lnTo>
                    <a:pt x="1063618" y="153988"/>
                  </a:lnTo>
                  <a:close/>
                  <a:moveTo>
                    <a:pt x="1699027" y="0"/>
                  </a:moveTo>
                  <a:lnTo>
                    <a:pt x="1706961" y="265"/>
                  </a:lnTo>
                  <a:lnTo>
                    <a:pt x="1714895" y="794"/>
                  </a:lnTo>
                  <a:lnTo>
                    <a:pt x="1723093" y="1059"/>
                  </a:lnTo>
                  <a:lnTo>
                    <a:pt x="1731027" y="1853"/>
                  </a:lnTo>
                  <a:lnTo>
                    <a:pt x="1738697" y="2912"/>
                  </a:lnTo>
                  <a:lnTo>
                    <a:pt x="1746631" y="3706"/>
                  </a:lnTo>
                  <a:lnTo>
                    <a:pt x="1754565" y="5029"/>
                  </a:lnTo>
                  <a:lnTo>
                    <a:pt x="1762235" y="6617"/>
                  </a:lnTo>
                  <a:lnTo>
                    <a:pt x="1769640" y="8206"/>
                  </a:lnTo>
                  <a:lnTo>
                    <a:pt x="1777309" y="10058"/>
                  </a:lnTo>
                  <a:lnTo>
                    <a:pt x="1784714" y="12176"/>
                  </a:lnTo>
                  <a:lnTo>
                    <a:pt x="1792119" y="14294"/>
                  </a:lnTo>
                  <a:lnTo>
                    <a:pt x="1798996" y="16676"/>
                  </a:lnTo>
                  <a:lnTo>
                    <a:pt x="1806401" y="19323"/>
                  </a:lnTo>
                  <a:lnTo>
                    <a:pt x="1813541" y="21970"/>
                  </a:lnTo>
                  <a:lnTo>
                    <a:pt x="1820682" y="24881"/>
                  </a:lnTo>
                  <a:lnTo>
                    <a:pt x="1827823" y="27793"/>
                  </a:lnTo>
                  <a:lnTo>
                    <a:pt x="1834434" y="30969"/>
                  </a:lnTo>
                  <a:lnTo>
                    <a:pt x="1848187" y="38116"/>
                  </a:lnTo>
                  <a:lnTo>
                    <a:pt x="1861145" y="45528"/>
                  </a:lnTo>
                  <a:lnTo>
                    <a:pt x="1873575" y="53468"/>
                  </a:lnTo>
                  <a:lnTo>
                    <a:pt x="1886005" y="62468"/>
                  </a:lnTo>
                  <a:lnTo>
                    <a:pt x="1897642" y="71732"/>
                  </a:lnTo>
                  <a:lnTo>
                    <a:pt x="1909014" y="81526"/>
                  </a:lnTo>
                  <a:lnTo>
                    <a:pt x="1919857" y="91585"/>
                  </a:lnTo>
                  <a:lnTo>
                    <a:pt x="1930436" y="102437"/>
                  </a:lnTo>
                  <a:lnTo>
                    <a:pt x="1940221" y="113819"/>
                  </a:lnTo>
                  <a:lnTo>
                    <a:pt x="1949478" y="125466"/>
                  </a:lnTo>
                  <a:lnTo>
                    <a:pt x="1958205" y="137906"/>
                  </a:lnTo>
                  <a:lnTo>
                    <a:pt x="1966139" y="150612"/>
                  </a:lnTo>
                  <a:lnTo>
                    <a:pt x="1973809" y="163846"/>
                  </a:lnTo>
                  <a:lnTo>
                    <a:pt x="1980685" y="177081"/>
                  </a:lnTo>
                  <a:lnTo>
                    <a:pt x="1983594" y="184228"/>
                  </a:lnTo>
                  <a:lnTo>
                    <a:pt x="1986768" y="190845"/>
                  </a:lnTo>
                  <a:lnTo>
                    <a:pt x="1989677" y="197992"/>
                  </a:lnTo>
                  <a:lnTo>
                    <a:pt x="1992322" y="205139"/>
                  </a:lnTo>
                  <a:lnTo>
                    <a:pt x="1994966" y="212550"/>
                  </a:lnTo>
                  <a:lnTo>
                    <a:pt x="1997082" y="219962"/>
                  </a:lnTo>
                  <a:lnTo>
                    <a:pt x="1999727" y="227109"/>
                  </a:lnTo>
                  <a:lnTo>
                    <a:pt x="2001578" y="234785"/>
                  </a:lnTo>
                  <a:lnTo>
                    <a:pt x="2003429" y="242196"/>
                  </a:lnTo>
                  <a:lnTo>
                    <a:pt x="2005016" y="249872"/>
                  </a:lnTo>
                  <a:lnTo>
                    <a:pt x="2006338" y="257549"/>
                  </a:lnTo>
                  <a:lnTo>
                    <a:pt x="2007661" y="265225"/>
                  </a:lnTo>
                  <a:lnTo>
                    <a:pt x="2008983" y="272901"/>
                  </a:lnTo>
                  <a:lnTo>
                    <a:pt x="2009776" y="280577"/>
                  </a:lnTo>
                  <a:lnTo>
                    <a:pt x="2010570" y="288783"/>
                  </a:lnTo>
                  <a:lnTo>
                    <a:pt x="2011099" y="296723"/>
                  </a:lnTo>
                  <a:lnTo>
                    <a:pt x="2011363" y="304664"/>
                  </a:lnTo>
                  <a:lnTo>
                    <a:pt x="2011363" y="312870"/>
                  </a:lnTo>
                  <a:lnTo>
                    <a:pt x="2011363" y="320811"/>
                  </a:lnTo>
                  <a:lnTo>
                    <a:pt x="2011099" y="328752"/>
                  </a:lnTo>
                  <a:lnTo>
                    <a:pt x="2010570" y="336693"/>
                  </a:lnTo>
                  <a:lnTo>
                    <a:pt x="2009776" y="344898"/>
                  </a:lnTo>
                  <a:lnTo>
                    <a:pt x="2008983" y="352574"/>
                  </a:lnTo>
                  <a:lnTo>
                    <a:pt x="2007661" y="360250"/>
                  </a:lnTo>
                  <a:lnTo>
                    <a:pt x="2006338" y="367927"/>
                  </a:lnTo>
                  <a:lnTo>
                    <a:pt x="2005016" y="375603"/>
                  </a:lnTo>
                  <a:lnTo>
                    <a:pt x="2003429" y="383279"/>
                  </a:lnTo>
                  <a:lnTo>
                    <a:pt x="2001578" y="390690"/>
                  </a:lnTo>
                  <a:lnTo>
                    <a:pt x="1999727" y="398102"/>
                  </a:lnTo>
                  <a:lnTo>
                    <a:pt x="1997082" y="405513"/>
                  </a:lnTo>
                  <a:lnTo>
                    <a:pt x="1994966" y="412925"/>
                  </a:lnTo>
                  <a:lnTo>
                    <a:pt x="1992322" y="420072"/>
                  </a:lnTo>
                  <a:lnTo>
                    <a:pt x="1989677" y="427483"/>
                  </a:lnTo>
                  <a:lnTo>
                    <a:pt x="1986768" y="434630"/>
                  </a:lnTo>
                  <a:lnTo>
                    <a:pt x="1983594" y="441247"/>
                  </a:lnTo>
                  <a:lnTo>
                    <a:pt x="1980685" y="448129"/>
                  </a:lnTo>
                  <a:lnTo>
                    <a:pt x="1973809" y="461629"/>
                  </a:lnTo>
                  <a:lnTo>
                    <a:pt x="1966139" y="474863"/>
                  </a:lnTo>
                  <a:lnTo>
                    <a:pt x="1958205" y="487569"/>
                  </a:lnTo>
                  <a:lnTo>
                    <a:pt x="1949478" y="499480"/>
                  </a:lnTo>
                  <a:lnTo>
                    <a:pt x="1940221" y="511656"/>
                  </a:lnTo>
                  <a:lnTo>
                    <a:pt x="1930436" y="523038"/>
                  </a:lnTo>
                  <a:lnTo>
                    <a:pt x="1919857" y="533891"/>
                  </a:lnTo>
                  <a:lnTo>
                    <a:pt x="1909014" y="543949"/>
                  </a:lnTo>
                  <a:lnTo>
                    <a:pt x="1897642" y="553743"/>
                  </a:lnTo>
                  <a:lnTo>
                    <a:pt x="1886005" y="563007"/>
                  </a:lnTo>
                  <a:lnTo>
                    <a:pt x="1873575" y="572007"/>
                  </a:lnTo>
                  <a:lnTo>
                    <a:pt x="1861145" y="579948"/>
                  </a:lnTo>
                  <a:lnTo>
                    <a:pt x="1848187" y="587359"/>
                  </a:lnTo>
                  <a:lnTo>
                    <a:pt x="1834434" y="594506"/>
                  </a:lnTo>
                  <a:lnTo>
                    <a:pt x="1827823" y="597682"/>
                  </a:lnTo>
                  <a:lnTo>
                    <a:pt x="1820682" y="600858"/>
                  </a:lnTo>
                  <a:lnTo>
                    <a:pt x="1813541" y="603505"/>
                  </a:lnTo>
                  <a:lnTo>
                    <a:pt x="1806401" y="606152"/>
                  </a:lnTo>
                  <a:lnTo>
                    <a:pt x="1798996" y="608799"/>
                  </a:lnTo>
                  <a:lnTo>
                    <a:pt x="1792119" y="611182"/>
                  </a:lnTo>
                  <a:lnTo>
                    <a:pt x="1784714" y="613299"/>
                  </a:lnTo>
                  <a:lnTo>
                    <a:pt x="1777309" y="615417"/>
                  </a:lnTo>
                  <a:lnTo>
                    <a:pt x="1769640" y="617270"/>
                  </a:lnTo>
                  <a:lnTo>
                    <a:pt x="1762235" y="618858"/>
                  </a:lnTo>
                  <a:lnTo>
                    <a:pt x="1754565" y="620446"/>
                  </a:lnTo>
                  <a:lnTo>
                    <a:pt x="1746631" y="621769"/>
                  </a:lnTo>
                  <a:lnTo>
                    <a:pt x="1738697" y="622828"/>
                  </a:lnTo>
                  <a:lnTo>
                    <a:pt x="1731027" y="623622"/>
                  </a:lnTo>
                  <a:lnTo>
                    <a:pt x="1723093" y="624416"/>
                  </a:lnTo>
                  <a:lnTo>
                    <a:pt x="1714895" y="624681"/>
                  </a:lnTo>
                  <a:lnTo>
                    <a:pt x="1706961" y="625210"/>
                  </a:lnTo>
                  <a:lnTo>
                    <a:pt x="1699027" y="625475"/>
                  </a:lnTo>
                  <a:lnTo>
                    <a:pt x="1685803" y="625210"/>
                  </a:lnTo>
                  <a:lnTo>
                    <a:pt x="1672580" y="624152"/>
                  </a:lnTo>
                  <a:lnTo>
                    <a:pt x="1659357" y="622563"/>
                  </a:lnTo>
                  <a:lnTo>
                    <a:pt x="1646398" y="620711"/>
                  </a:lnTo>
                  <a:lnTo>
                    <a:pt x="1633439" y="618328"/>
                  </a:lnTo>
                  <a:lnTo>
                    <a:pt x="1620744" y="615152"/>
                  </a:lnTo>
                  <a:lnTo>
                    <a:pt x="1608314" y="611711"/>
                  </a:lnTo>
                  <a:lnTo>
                    <a:pt x="1596413" y="607741"/>
                  </a:lnTo>
                  <a:lnTo>
                    <a:pt x="1584248" y="603241"/>
                  </a:lnTo>
                  <a:lnTo>
                    <a:pt x="1572611" y="598211"/>
                  </a:lnTo>
                  <a:lnTo>
                    <a:pt x="1561239" y="592918"/>
                  </a:lnTo>
                  <a:lnTo>
                    <a:pt x="1549867" y="587094"/>
                  </a:lnTo>
                  <a:lnTo>
                    <a:pt x="1539024" y="580742"/>
                  </a:lnTo>
                  <a:lnTo>
                    <a:pt x="1528180" y="573860"/>
                  </a:lnTo>
                  <a:lnTo>
                    <a:pt x="1517866" y="566713"/>
                  </a:lnTo>
                  <a:lnTo>
                    <a:pt x="1508081" y="559301"/>
                  </a:lnTo>
                  <a:lnTo>
                    <a:pt x="1510197" y="542890"/>
                  </a:lnTo>
                  <a:lnTo>
                    <a:pt x="1512048" y="525685"/>
                  </a:lnTo>
                  <a:lnTo>
                    <a:pt x="1513106" y="508744"/>
                  </a:lnTo>
                  <a:lnTo>
                    <a:pt x="1513635" y="500539"/>
                  </a:lnTo>
                  <a:lnTo>
                    <a:pt x="1513635" y="491804"/>
                  </a:lnTo>
                  <a:lnTo>
                    <a:pt x="1513635" y="481481"/>
                  </a:lnTo>
                  <a:lnTo>
                    <a:pt x="1513106" y="471158"/>
                  </a:lnTo>
                  <a:lnTo>
                    <a:pt x="1512577" y="461099"/>
                  </a:lnTo>
                  <a:lnTo>
                    <a:pt x="1511783" y="451306"/>
                  </a:lnTo>
                  <a:lnTo>
                    <a:pt x="1510726" y="440982"/>
                  </a:lnTo>
                  <a:lnTo>
                    <a:pt x="1509403" y="431189"/>
                  </a:lnTo>
                  <a:lnTo>
                    <a:pt x="1508081" y="421395"/>
                  </a:lnTo>
                  <a:lnTo>
                    <a:pt x="1506230" y="411337"/>
                  </a:lnTo>
                  <a:lnTo>
                    <a:pt x="1504378" y="401808"/>
                  </a:lnTo>
                  <a:lnTo>
                    <a:pt x="1501998" y="392014"/>
                  </a:lnTo>
                  <a:lnTo>
                    <a:pt x="1499882" y="382485"/>
                  </a:lnTo>
                  <a:lnTo>
                    <a:pt x="1497238" y="372956"/>
                  </a:lnTo>
                  <a:lnTo>
                    <a:pt x="1494329" y="363691"/>
                  </a:lnTo>
                  <a:lnTo>
                    <a:pt x="1491684" y="354427"/>
                  </a:lnTo>
                  <a:lnTo>
                    <a:pt x="1488510" y="345163"/>
                  </a:lnTo>
                  <a:lnTo>
                    <a:pt x="1485072" y="335898"/>
                  </a:lnTo>
                  <a:lnTo>
                    <a:pt x="1481370" y="326899"/>
                  </a:lnTo>
                  <a:lnTo>
                    <a:pt x="1477667" y="317899"/>
                  </a:lnTo>
                  <a:lnTo>
                    <a:pt x="1473700" y="309164"/>
                  </a:lnTo>
                  <a:lnTo>
                    <a:pt x="1469733" y="300429"/>
                  </a:lnTo>
                  <a:lnTo>
                    <a:pt x="1465502" y="291694"/>
                  </a:lnTo>
                  <a:lnTo>
                    <a:pt x="1460741" y="283224"/>
                  </a:lnTo>
                  <a:lnTo>
                    <a:pt x="1456245" y="274754"/>
                  </a:lnTo>
                  <a:lnTo>
                    <a:pt x="1451220" y="266548"/>
                  </a:lnTo>
                  <a:lnTo>
                    <a:pt x="1446460" y="258078"/>
                  </a:lnTo>
                  <a:lnTo>
                    <a:pt x="1441171" y="250137"/>
                  </a:lnTo>
                  <a:lnTo>
                    <a:pt x="1435881" y="242196"/>
                  </a:lnTo>
                  <a:lnTo>
                    <a:pt x="1430327" y="234520"/>
                  </a:lnTo>
                  <a:lnTo>
                    <a:pt x="1424509" y="226844"/>
                  </a:lnTo>
                  <a:lnTo>
                    <a:pt x="1418691" y="218903"/>
                  </a:lnTo>
                  <a:lnTo>
                    <a:pt x="1412872" y="211492"/>
                  </a:lnTo>
                  <a:lnTo>
                    <a:pt x="1406525" y="204080"/>
                  </a:lnTo>
                  <a:lnTo>
                    <a:pt x="1411021" y="193492"/>
                  </a:lnTo>
                  <a:lnTo>
                    <a:pt x="1415517" y="182375"/>
                  </a:lnTo>
                  <a:lnTo>
                    <a:pt x="1420807" y="171787"/>
                  </a:lnTo>
                  <a:lnTo>
                    <a:pt x="1426360" y="161464"/>
                  </a:lnTo>
                  <a:lnTo>
                    <a:pt x="1432179" y="151141"/>
                  </a:lnTo>
                  <a:lnTo>
                    <a:pt x="1438261" y="141347"/>
                  </a:lnTo>
                  <a:lnTo>
                    <a:pt x="1445138" y="131818"/>
                  </a:lnTo>
                  <a:lnTo>
                    <a:pt x="1452014" y="122289"/>
                  </a:lnTo>
                  <a:lnTo>
                    <a:pt x="1459419" y="113025"/>
                  </a:lnTo>
                  <a:lnTo>
                    <a:pt x="1467088" y="104290"/>
                  </a:lnTo>
                  <a:lnTo>
                    <a:pt x="1474758" y="95555"/>
                  </a:lnTo>
                  <a:lnTo>
                    <a:pt x="1482956" y="87349"/>
                  </a:lnTo>
                  <a:lnTo>
                    <a:pt x="1491684" y="79673"/>
                  </a:lnTo>
                  <a:lnTo>
                    <a:pt x="1500676" y="71997"/>
                  </a:lnTo>
                  <a:lnTo>
                    <a:pt x="1509403" y="64586"/>
                  </a:lnTo>
                  <a:lnTo>
                    <a:pt x="1519189" y="57704"/>
                  </a:lnTo>
                  <a:lnTo>
                    <a:pt x="1528709" y="51086"/>
                  </a:lnTo>
                  <a:lnTo>
                    <a:pt x="1538495" y="44734"/>
                  </a:lnTo>
                  <a:lnTo>
                    <a:pt x="1548544" y="38910"/>
                  </a:lnTo>
                  <a:lnTo>
                    <a:pt x="1559123" y="33352"/>
                  </a:lnTo>
                  <a:lnTo>
                    <a:pt x="1569966" y="28058"/>
                  </a:lnTo>
                  <a:lnTo>
                    <a:pt x="1580810" y="23558"/>
                  </a:lnTo>
                  <a:lnTo>
                    <a:pt x="1591653" y="19323"/>
                  </a:lnTo>
                  <a:lnTo>
                    <a:pt x="1602760" y="15617"/>
                  </a:lnTo>
                  <a:lnTo>
                    <a:pt x="1614133" y="11911"/>
                  </a:lnTo>
                  <a:lnTo>
                    <a:pt x="1626034" y="8735"/>
                  </a:lnTo>
                  <a:lnTo>
                    <a:pt x="1637670" y="6353"/>
                  </a:lnTo>
                  <a:lnTo>
                    <a:pt x="1649571" y="3970"/>
                  </a:lnTo>
                  <a:lnTo>
                    <a:pt x="1662001" y="2647"/>
                  </a:lnTo>
                  <a:lnTo>
                    <a:pt x="1673902" y="1323"/>
                  </a:lnTo>
                  <a:lnTo>
                    <a:pt x="1686597" y="265"/>
                  </a:lnTo>
                  <a:lnTo>
                    <a:pt x="1699027" y="0"/>
                  </a:lnTo>
                  <a:close/>
                  <a:moveTo>
                    <a:pt x="445686" y="0"/>
                  </a:moveTo>
                  <a:lnTo>
                    <a:pt x="458116" y="265"/>
                  </a:lnTo>
                  <a:lnTo>
                    <a:pt x="470546" y="1323"/>
                  </a:lnTo>
                  <a:lnTo>
                    <a:pt x="482712" y="2647"/>
                  </a:lnTo>
                  <a:lnTo>
                    <a:pt x="494877" y="3970"/>
                  </a:lnTo>
                  <a:lnTo>
                    <a:pt x="507043" y="6353"/>
                  </a:lnTo>
                  <a:lnTo>
                    <a:pt x="518680" y="8735"/>
                  </a:lnTo>
                  <a:lnTo>
                    <a:pt x="530316" y="11911"/>
                  </a:lnTo>
                  <a:lnTo>
                    <a:pt x="541953" y="15617"/>
                  </a:lnTo>
                  <a:lnTo>
                    <a:pt x="552796" y="19323"/>
                  </a:lnTo>
                  <a:lnTo>
                    <a:pt x="563904" y="23558"/>
                  </a:lnTo>
                  <a:lnTo>
                    <a:pt x="574747" y="28058"/>
                  </a:lnTo>
                  <a:lnTo>
                    <a:pt x="585590" y="33352"/>
                  </a:lnTo>
                  <a:lnTo>
                    <a:pt x="596169" y="38910"/>
                  </a:lnTo>
                  <a:lnTo>
                    <a:pt x="606218" y="44734"/>
                  </a:lnTo>
                  <a:lnTo>
                    <a:pt x="616004" y="51086"/>
                  </a:lnTo>
                  <a:lnTo>
                    <a:pt x="625525" y="57704"/>
                  </a:lnTo>
                  <a:lnTo>
                    <a:pt x="635045" y="64586"/>
                  </a:lnTo>
                  <a:lnTo>
                    <a:pt x="644037" y="71997"/>
                  </a:lnTo>
                  <a:lnTo>
                    <a:pt x="653029" y="79673"/>
                  </a:lnTo>
                  <a:lnTo>
                    <a:pt x="661757" y="87349"/>
                  </a:lnTo>
                  <a:lnTo>
                    <a:pt x="669955" y="95555"/>
                  </a:lnTo>
                  <a:lnTo>
                    <a:pt x="677625" y="104290"/>
                  </a:lnTo>
                  <a:lnTo>
                    <a:pt x="685294" y="113025"/>
                  </a:lnTo>
                  <a:lnTo>
                    <a:pt x="692699" y="122289"/>
                  </a:lnTo>
                  <a:lnTo>
                    <a:pt x="699576" y="131818"/>
                  </a:lnTo>
                  <a:lnTo>
                    <a:pt x="706452" y="141347"/>
                  </a:lnTo>
                  <a:lnTo>
                    <a:pt x="712534" y="151141"/>
                  </a:lnTo>
                  <a:lnTo>
                    <a:pt x="718353" y="161464"/>
                  </a:lnTo>
                  <a:lnTo>
                    <a:pt x="723907" y="171787"/>
                  </a:lnTo>
                  <a:lnTo>
                    <a:pt x="729196" y="182375"/>
                  </a:lnTo>
                  <a:lnTo>
                    <a:pt x="733692" y="193492"/>
                  </a:lnTo>
                  <a:lnTo>
                    <a:pt x="738188" y="204080"/>
                  </a:lnTo>
                  <a:lnTo>
                    <a:pt x="731841" y="211492"/>
                  </a:lnTo>
                  <a:lnTo>
                    <a:pt x="726022" y="218903"/>
                  </a:lnTo>
                  <a:lnTo>
                    <a:pt x="720204" y="226844"/>
                  </a:lnTo>
                  <a:lnTo>
                    <a:pt x="714386" y="234520"/>
                  </a:lnTo>
                  <a:lnTo>
                    <a:pt x="709096" y="242196"/>
                  </a:lnTo>
                  <a:lnTo>
                    <a:pt x="703543" y="250137"/>
                  </a:lnTo>
                  <a:lnTo>
                    <a:pt x="698253" y="258078"/>
                  </a:lnTo>
                  <a:lnTo>
                    <a:pt x="693493" y="266548"/>
                  </a:lnTo>
                  <a:lnTo>
                    <a:pt x="688468" y="274754"/>
                  </a:lnTo>
                  <a:lnTo>
                    <a:pt x="683972" y="283224"/>
                  </a:lnTo>
                  <a:lnTo>
                    <a:pt x="679476" y="291694"/>
                  </a:lnTo>
                  <a:lnTo>
                    <a:pt x="675244" y="300429"/>
                  </a:lnTo>
                  <a:lnTo>
                    <a:pt x="671013" y="309164"/>
                  </a:lnTo>
                  <a:lnTo>
                    <a:pt x="666782" y="317899"/>
                  </a:lnTo>
                  <a:lnTo>
                    <a:pt x="663079" y="326899"/>
                  </a:lnTo>
                  <a:lnTo>
                    <a:pt x="659905" y="335898"/>
                  </a:lnTo>
                  <a:lnTo>
                    <a:pt x="656467" y="345163"/>
                  </a:lnTo>
                  <a:lnTo>
                    <a:pt x="653294" y="354427"/>
                  </a:lnTo>
                  <a:lnTo>
                    <a:pt x="650385" y="363691"/>
                  </a:lnTo>
                  <a:lnTo>
                    <a:pt x="647475" y="372956"/>
                  </a:lnTo>
                  <a:lnTo>
                    <a:pt x="645095" y="382485"/>
                  </a:lnTo>
                  <a:lnTo>
                    <a:pt x="642450" y="392014"/>
                  </a:lnTo>
                  <a:lnTo>
                    <a:pt x="640335" y="401808"/>
                  </a:lnTo>
                  <a:lnTo>
                    <a:pt x="638483" y="411337"/>
                  </a:lnTo>
                  <a:lnTo>
                    <a:pt x="636632" y="421395"/>
                  </a:lnTo>
                  <a:lnTo>
                    <a:pt x="635574" y="431189"/>
                  </a:lnTo>
                  <a:lnTo>
                    <a:pt x="633988" y="440982"/>
                  </a:lnTo>
                  <a:lnTo>
                    <a:pt x="632930" y="451306"/>
                  </a:lnTo>
                  <a:lnTo>
                    <a:pt x="632136" y="461099"/>
                  </a:lnTo>
                  <a:lnTo>
                    <a:pt x="631872" y="471158"/>
                  </a:lnTo>
                  <a:lnTo>
                    <a:pt x="631078" y="481481"/>
                  </a:lnTo>
                  <a:lnTo>
                    <a:pt x="631078" y="491804"/>
                  </a:lnTo>
                  <a:lnTo>
                    <a:pt x="631078" y="500539"/>
                  </a:lnTo>
                  <a:lnTo>
                    <a:pt x="631343" y="508744"/>
                  </a:lnTo>
                  <a:lnTo>
                    <a:pt x="632665" y="525685"/>
                  </a:lnTo>
                  <a:lnTo>
                    <a:pt x="634516" y="542890"/>
                  </a:lnTo>
                  <a:lnTo>
                    <a:pt x="636897" y="559301"/>
                  </a:lnTo>
                  <a:lnTo>
                    <a:pt x="626847" y="566713"/>
                  </a:lnTo>
                  <a:lnTo>
                    <a:pt x="616268" y="573860"/>
                  </a:lnTo>
                  <a:lnTo>
                    <a:pt x="605954" y="580742"/>
                  </a:lnTo>
                  <a:lnTo>
                    <a:pt x="594846" y="587094"/>
                  </a:lnTo>
                  <a:lnTo>
                    <a:pt x="583739" y="592918"/>
                  </a:lnTo>
                  <a:lnTo>
                    <a:pt x="572102" y="598211"/>
                  </a:lnTo>
                  <a:lnTo>
                    <a:pt x="560201" y="603241"/>
                  </a:lnTo>
                  <a:lnTo>
                    <a:pt x="548300" y="607741"/>
                  </a:lnTo>
                  <a:lnTo>
                    <a:pt x="536399" y="611711"/>
                  </a:lnTo>
                  <a:lnTo>
                    <a:pt x="523969" y="615152"/>
                  </a:lnTo>
                  <a:lnTo>
                    <a:pt x="511274" y="618328"/>
                  </a:lnTo>
                  <a:lnTo>
                    <a:pt x="498316" y="620711"/>
                  </a:lnTo>
                  <a:lnTo>
                    <a:pt x="485357" y="622563"/>
                  </a:lnTo>
                  <a:lnTo>
                    <a:pt x="472398" y="624152"/>
                  </a:lnTo>
                  <a:lnTo>
                    <a:pt x="458910" y="625210"/>
                  </a:lnTo>
                  <a:lnTo>
                    <a:pt x="445686" y="625475"/>
                  </a:lnTo>
                  <a:lnTo>
                    <a:pt x="437752" y="625210"/>
                  </a:lnTo>
                  <a:lnTo>
                    <a:pt x="429554" y="624681"/>
                  </a:lnTo>
                  <a:lnTo>
                    <a:pt x="421620" y="624416"/>
                  </a:lnTo>
                  <a:lnTo>
                    <a:pt x="413686" y="623622"/>
                  </a:lnTo>
                  <a:lnTo>
                    <a:pt x="406016" y="622828"/>
                  </a:lnTo>
                  <a:lnTo>
                    <a:pt x="398082" y="621769"/>
                  </a:lnTo>
                  <a:lnTo>
                    <a:pt x="390148" y="620446"/>
                  </a:lnTo>
                  <a:lnTo>
                    <a:pt x="382479" y="618858"/>
                  </a:lnTo>
                  <a:lnTo>
                    <a:pt x="375073" y="617270"/>
                  </a:lnTo>
                  <a:lnTo>
                    <a:pt x="367404" y="615417"/>
                  </a:lnTo>
                  <a:lnTo>
                    <a:pt x="359999" y="613299"/>
                  </a:lnTo>
                  <a:lnTo>
                    <a:pt x="352594" y="611182"/>
                  </a:lnTo>
                  <a:lnTo>
                    <a:pt x="345453" y="608799"/>
                  </a:lnTo>
                  <a:lnTo>
                    <a:pt x="338312" y="606152"/>
                  </a:lnTo>
                  <a:lnTo>
                    <a:pt x="331172" y="603505"/>
                  </a:lnTo>
                  <a:lnTo>
                    <a:pt x="324031" y="600858"/>
                  </a:lnTo>
                  <a:lnTo>
                    <a:pt x="317155" y="597682"/>
                  </a:lnTo>
                  <a:lnTo>
                    <a:pt x="310279" y="594506"/>
                  </a:lnTo>
                  <a:lnTo>
                    <a:pt x="296791" y="587359"/>
                  </a:lnTo>
                  <a:lnTo>
                    <a:pt x="283568" y="579948"/>
                  </a:lnTo>
                  <a:lnTo>
                    <a:pt x="271138" y="572007"/>
                  </a:lnTo>
                  <a:lnTo>
                    <a:pt x="258708" y="563007"/>
                  </a:lnTo>
                  <a:lnTo>
                    <a:pt x="247071" y="553743"/>
                  </a:lnTo>
                  <a:lnTo>
                    <a:pt x="235699" y="543949"/>
                  </a:lnTo>
                  <a:lnTo>
                    <a:pt x="224856" y="533891"/>
                  </a:lnTo>
                  <a:lnTo>
                    <a:pt x="214277" y="523038"/>
                  </a:lnTo>
                  <a:lnTo>
                    <a:pt x="204756" y="511656"/>
                  </a:lnTo>
                  <a:lnTo>
                    <a:pt x="195235" y="499480"/>
                  </a:lnTo>
                  <a:lnTo>
                    <a:pt x="186508" y="487569"/>
                  </a:lnTo>
                  <a:lnTo>
                    <a:pt x="178574" y="474863"/>
                  </a:lnTo>
                  <a:lnTo>
                    <a:pt x="170904" y="461629"/>
                  </a:lnTo>
                  <a:lnTo>
                    <a:pt x="164028" y="448129"/>
                  </a:lnTo>
                  <a:lnTo>
                    <a:pt x="161119" y="441247"/>
                  </a:lnTo>
                  <a:lnTo>
                    <a:pt x="157945" y="434630"/>
                  </a:lnTo>
                  <a:lnTo>
                    <a:pt x="154772" y="427483"/>
                  </a:lnTo>
                  <a:lnTo>
                    <a:pt x="152392" y="420072"/>
                  </a:lnTo>
                  <a:lnTo>
                    <a:pt x="149747" y="412925"/>
                  </a:lnTo>
                  <a:lnTo>
                    <a:pt x="147367" y="405513"/>
                  </a:lnTo>
                  <a:lnTo>
                    <a:pt x="145251" y="398102"/>
                  </a:lnTo>
                  <a:lnTo>
                    <a:pt x="143135" y="390690"/>
                  </a:lnTo>
                  <a:lnTo>
                    <a:pt x="141284" y="383279"/>
                  </a:lnTo>
                  <a:lnTo>
                    <a:pt x="139697" y="375603"/>
                  </a:lnTo>
                  <a:lnTo>
                    <a:pt x="138110" y="367927"/>
                  </a:lnTo>
                  <a:lnTo>
                    <a:pt x="137052" y="360250"/>
                  </a:lnTo>
                  <a:lnTo>
                    <a:pt x="135730" y="352574"/>
                  </a:lnTo>
                  <a:lnTo>
                    <a:pt x="134937" y="344898"/>
                  </a:lnTo>
                  <a:lnTo>
                    <a:pt x="134143" y="336693"/>
                  </a:lnTo>
                  <a:lnTo>
                    <a:pt x="133614" y="328752"/>
                  </a:lnTo>
                  <a:lnTo>
                    <a:pt x="133350" y="320811"/>
                  </a:lnTo>
                  <a:lnTo>
                    <a:pt x="133350" y="312870"/>
                  </a:lnTo>
                  <a:lnTo>
                    <a:pt x="133350" y="304664"/>
                  </a:lnTo>
                  <a:lnTo>
                    <a:pt x="133614" y="296723"/>
                  </a:lnTo>
                  <a:lnTo>
                    <a:pt x="134143" y="288783"/>
                  </a:lnTo>
                  <a:lnTo>
                    <a:pt x="134937" y="280577"/>
                  </a:lnTo>
                  <a:lnTo>
                    <a:pt x="135730" y="272901"/>
                  </a:lnTo>
                  <a:lnTo>
                    <a:pt x="137052" y="265225"/>
                  </a:lnTo>
                  <a:lnTo>
                    <a:pt x="138110" y="257549"/>
                  </a:lnTo>
                  <a:lnTo>
                    <a:pt x="139697" y="249872"/>
                  </a:lnTo>
                  <a:lnTo>
                    <a:pt x="141284" y="242196"/>
                  </a:lnTo>
                  <a:lnTo>
                    <a:pt x="143135" y="234785"/>
                  </a:lnTo>
                  <a:lnTo>
                    <a:pt x="145251" y="227109"/>
                  </a:lnTo>
                  <a:lnTo>
                    <a:pt x="147367" y="219962"/>
                  </a:lnTo>
                  <a:lnTo>
                    <a:pt x="149747" y="212550"/>
                  </a:lnTo>
                  <a:lnTo>
                    <a:pt x="152392" y="205139"/>
                  </a:lnTo>
                  <a:lnTo>
                    <a:pt x="154772" y="197992"/>
                  </a:lnTo>
                  <a:lnTo>
                    <a:pt x="157945" y="190845"/>
                  </a:lnTo>
                  <a:lnTo>
                    <a:pt x="161119" y="184228"/>
                  </a:lnTo>
                  <a:lnTo>
                    <a:pt x="164028" y="177081"/>
                  </a:lnTo>
                  <a:lnTo>
                    <a:pt x="170904" y="163846"/>
                  </a:lnTo>
                  <a:lnTo>
                    <a:pt x="178574" y="150612"/>
                  </a:lnTo>
                  <a:lnTo>
                    <a:pt x="186508" y="137906"/>
                  </a:lnTo>
                  <a:lnTo>
                    <a:pt x="195235" y="125466"/>
                  </a:lnTo>
                  <a:lnTo>
                    <a:pt x="204756" y="113819"/>
                  </a:lnTo>
                  <a:lnTo>
                    <a:pt x="214277" y="102437"/>
                  </a:lnTo>
                  <a:lnTo>
                    <a:pt x="224856" y="91585"/>
                  </a:lnTo>
                  <a:lnTo>
                    <a:pt x="235699" y="81526"/>
                  </a:lnTo>
                  <a:lnTo>
                    <a:pt x="247071" y="71732"/>
                  </a:lnTo>
                  <a:lnTo>
                    <a:pt x="258708" y="62468"/>
                  </a:lnTo>
                  <a:lnTo>
                    <a:pt x="271138" y="53468"/>
                  </a:lnTo>
                  <a:lnTo>
                    <a:pt x="283568" y="45528"/>
                  </a:lnTo>
                  <a:lnTo>
                    <a:pt x="296791" y="38116"/>
                  </a:lnTo>
                  <a:lnTo>
                    <a:pt x="310279" y="30969"/>
                  </a:lnTo>
                  <a:lnTo>
                    <a:pt x="317155" y="27793"/>
                  </a:lnTo>
                  <a:lnTo>
                    <a:pt x="324031" y="24881"/>
                  </a:lnTo>
                  <a:lnTo>
                    <a:pt x="331172" y="21970"/>
                  </a:lnTo>
                  <a:lnTo>
                    <a:pt x="338312" y="19323"/>
                  </a:lnTo>
                  <a:lnTo>
                    <a:pt x="345453" y="16676"/>
                  </a:lnTo>
                  <a:lnTo>
                    <a:pt x="352594" y="14294"/>
                  </a:lnTo>
                  <a:lnTo>
                    <a:pt x="359999" y="12176"/>
                  </a:lnTo>
                  <a:lnTo>
                    <a:pt x="367404" y="10058"/>
                  </a:lnTo>
                  <a:lnTo>
                    <a:pt x="375073" y="8206"/>
                  </a:lnTo>
                  <a:lnTo>
                    <a:pt x="382479" y="6617"/>
                  </a:lnTo>
                  <a:lnTo>
                    <a:pt x="390148" y="5029"/>
                  </a:lnTo>
                  <a:lnTo>
                    <a:pt x="398082" y="3706"/>
                  </a:lnTo>
                  <a:lnTo>
                    <a:pt x="406016" y="2912"/>
                  </a:lnTo>
                  <a:lnTo>
                    <a:pt x="413686" y="1853"/>
                  </a:lnTo>
                  <a:lnTo>
                    <a:pt x="421620" y="1059"/>
                  </a:lnTo>
                  <a:lnTo>
                    <a:pt x="429554" y="794"/>
                  </a:lnTo>
                  <a:lnTo>
                    <a:pt x="437752" y="265"/>
                  </a:lnTo>
                  <a:lnTo>
                    <a:pt x="445686" y="0"/>
                  </a:lnTo>
                  <a:close/>
                </a:path>
              </a:pathLst>
            </a:custGeom>
            <a:solidFill>
              <a:srgbClr val="015A74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495056" y="460561"/>
            <a:ext cx="834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Capabilities of Chat GPT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000386" y="2118920"/>
            <a:ext cx="1661420" cy="166142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433447" y="2084091"/>
            <a:ext cx="1661420" cy="166142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532249" y="4422249"/>
            <a:ext cx="1661420" cy="166142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008063" y="4425204"/>
            <a:ext cx="1661420" cy="166142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597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0" grpId="0"/>
      <p:bldP spid="12" grpId="0"/>
      <p:bldP spid="13" grpId="0"/>
      <p:bldP spid="15" grpId="0"/>
      <p:bldP spid="16" grpId="0"/>
      <p:bldP spid="18" grpId="0"/>
      <p:bldP spid="19" grpId="0"/>
      <p:bldP spid="21" grpId="0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5F90F4A-CC98-4F33-B8F1-C834D0A23D86}"/>
              </a:ext>
            </a:extLst>
          </p:cNvPr>
          <p:cNvGrpSpPr/>
          <p:nvPr/>
        </p:nvGrpSpPr>
        <p:grpSpPr>
          <a:xfrm>
            <a:off x="3655907" y="1989138"/>
            <a:ext cx="4858942" cy="3937080"/>
            <a:chOff x="3549270" y="1902733"/>
            <a:chExt cx="5072216" cy="4109890"/>
          </a:xfrm>
        </p:grpSpPr>
        <p:grpSp>
          <p:nvGrpSpPr>
            <p:cNvPr id="10" name="Group 64">
              <a:extLst>
                <a:ext uri="{FF2B5EF4-FFF2-40B4-BE49-F238E27FC236}">
                  <a16:creationId xmlns:a16="http://schemas.microsoft.com/office/drawing/2014/main" id="{64496F0B-FC62-41CD-9EEE-23DAEFFFF5E8}"/>
                </a:ext>
              </a:extLst>
            </p:cNvPr>
            <p:cNvGrpSpPr/>
            <p:nvPr/>
          </p:nvGrpSpPr>
          <p:grpSpPr>
            <a:xfrm>
              <a:off x="4324282" y="1902733"/>
              <a:ext cx="3539733" cy="4109890"/>
              <a:chOff x="3561365" y="974878"/>
              <a:chExt cx="4287234" cy="4977794"/>
            </a:xfrm>
          </p:grpSpPr>
          <p:grpSp>
            <p:nvGrpSpPr>
              <p:cNvPr id="28" name="Group 82">
                <a:extLst>
                  <a:ext uri="{FF2B5EF4-FFF2-40B4-BE49-F238E27FC236}">
                    <a16:creationId xmlns:a16="http://schemas.microsoft.com/office/drawing/2014/main" id="{6A1538B0-AA88-49CA-B717-7850F49F892A}"/>
                  </a:ext>
                </a:extLst>
              </p:cNvPr>
              <p:cNvGrpSpPr/>
              <p:nvPr/>
            </p:nvGrpSpPr>
            <p:grpSpPr>
              <a:xfrm>
                <a:off x="3561365" y="974878"/>
                <a:ext cx="4287234" cy="4977794"/>
                <a:chOff x="3561365" y="974878"/>
                <a:chExt cx="4287234" cy="4977794"/>
              </a:xfrm>
            </p:grpSpPr>
            <p:sp>
              <p:nvSpPr>
                <p:cNvPr id="42" name="Hexagon 96">
                  <a:extLst>
                    <a:ext uri="{FF2B5EF4-FFF2-40B4-BE49-F238E27FC236}">
                      <a16:creationId xmlns:a16="http://schemas.microsoft.com/office/drawing/2014/main" id="{4D4FA5D5-B8A7-4EF0-856D-41EBE24CDFDD}"/>
                    </a:ext>
                  </a:extLst>
                </p:cNvPr>
                <p:cNvSpPr/>
                <p:nvPr/>
              </p:nvSpPr>
              <p:spPr>
                <a:xfrm rot="5400000">
                  <a:off x="3363953" y="1447511"/>
                  <a:ext cx="4682060" cy="4032526"/>
                </a:xfrm>
                <a:prstGeom prst="hexagon">
                  <a:avLst>
                    <a:gd name="adj" fmla="val 28691"/>
                    <a:gd name="vf" fmla="val 115470"/>
                  </a:avLst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Hexagon 97">
                  <a:extLst>
                    <a:ext uri="{FF2B5EF4-FFF2-40B4-BE49-F238E27FC236}">
                      <a16:creationId xmlns:a16="http://schemas.microsoft.com/office/drawing/2014/main" id="{B256A0AA-6034-4612-BCB6-4531D6E52D1C}"/>
                    </a:ext>
                  </a:extLst>
                </p:cNvPr>
                <p:cNvSpPr/>
                <p:nvPr/>
              </p:nvSpPr>
              <p:spPr>
                <a:xfrm rot="5400000">
                  <a:off x="3216086" y="1320158"/>
                  <a:ext cx="4977794" cy="4287233"/>
                </a:xfrm>
                <a:prstGeom prst="hexagon">
                  <a:avLst>
                    <a:gd name="adj" fmla="val 28691"/>
                    <a:gd name="vf" fmla="val 115470"/>
                  </a:avLst>
                </a:prstGeom>
                <a:noFill/>
                <a:ln>
                  <a:solidFill>
                    <a:srgbClr val="7564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Group 83">
                <a:extLst>
                  <a:ext uri="{FF2B5EF4-FFF2-40B4-BE49-F238E27FC236}">
                    <a16:creationId xmlns:a16="http://schemas.microsoft.com/office/drawing/2014/main" id="{C9048900-6235-4D25-B0F1-70F9792639B6}"/>
                  </a:ext>
                </a:extLst>
              </p:cNvPr>
              <p:cNvGrpSpPr/>
              <p:nvPr/>
            </p:nvGrpSpPr>
            <p:grpSpPr>
              <a:xfrm>
                <a:off x="3628531" y="1598462"/>
                <a:ext cx="4152902" cy="3730627"/>
                <a:chOff x="3561367" y="1564031"/>
                <a:chExt cx="4152902" cy="3730627"/>
              </a:xfrm>
            </p:grpSpPr>
            <p:sp>
              <p:nvSpPr>
                <p:cNvPr id="30" name="Trapezoid 84">
                  <a:extLst>
                    <a:ext uri="{FF2B5EF4-FFF2-40B4-BE49-F238E27FC236}">
                      <a16:creationId xmlns:a16="http://schemas.microsoft.com/office/drawing/2014/main" id="{6254545B-6ED2-4C66-877C-3EF1DBC82705}"/>
                    </a:ext>
                  </a:extLst>
                </p:cNvPr>
                <p:cNvSpPr/>
                <p:nvPr/>
              </p:nvSpPr>
              <p:spPr>
                <a:xfrm rot="12603094">
                  <a:off x="5477566" y="1747203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rgbClr val="FEB8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Trapezoid 85">
                  <a:extLst>
                    <a:ext uri="{FF2B5EF4-FFF2-40B4-BE49-F238E27FC236}">
                      <a16:creationId xmlns:a16="http://schemas.microsoft.com/office/drawing/2014/main" id="{69671495-E2B9-4078-B131-53328E47FE17}"/>
                    </a:ext>
                  </a:extLst>
                </p:cNvPr>
                <p:cNvSpPr/>
                <p:nvPr/>
              </p:nvSpPr>
              <p:spPr>
                <a:xfrm rot="8996906" flipH="1">
                  <a:off x="3758303" y="1747203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Trapezoid 86">
                  <a:extLst>
                    <a:ext uri="{FF2B5EF4-FFF2-40B4-BE49-F238E27FC236}">
                      <a16:creationId xmlns:a16="http://schemas.microsoft.com/office/drawing/2014/main" id="{C7CB11D5-B9E8-4AF2-9DFA-B69A02580581}"/>
                    </a:ext>
                  </a:extLst>
                </p:cNvPr>
                <p:cNvSpPr/>
                <p:nvPr/>
              </p:nvSpPr>
              <p:spPr>
                <a:xfrm rot="8996906" flipV="1">
                  <a:off x="5474451" y="4756150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rgbClr val="0087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Trapezoid 87">
                  <a:extLst>
                    <a:ext uri="{FF2B5EF4-FFF2-40B4-BE49-F238E27FC236}">
                      <a16:creationId xmlns:a16="http://schemas.microsoft.com/office/drawing/2014/main" id="{A488078E-8861-4A41-849F-9EE3FFC6350C}"/>
                    </a:ext>
                  </a:extLst>
                </p:cNvPr>
                <p:cNvSpPr/>
                <p:nvPr/>
              </p:nvSpPr>
              <p:spPr>
                <a:xfrm rot="12603094" flipH="1" flipV="1">
                  <a:off x="3755188" y="4756150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rgbClr val="01B5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Trapezoid 88">
                  <a:extLst>
                    <a:ext uri="{FF2B5EF4-FFF2-40B4-BE49-F238E27FC236}">
                      <a16:creationId xmlns:a16="http://schemas.microsoft.com/office/drawing/2014/main" id="{3F887156-E9F1-4457-AEAE-77A1E2D8E34C}"/>
                    </a:ext>
                  </a:extLst>
                </p:cNvPr>
                <p:cNvSpPr/>
                <p:nvPr/>
              </p:nvSpPr>
              <p:spPr>
                <a:xfrm rot="16200000">
                  <a:off x="6344214" y="3251676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rgbClr val="FE3F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Trapezoid 89">
                  <a:extLst>
                    <a:ext uri="{FF2B5EF4-FFF2-40B4-BE49-F238E27FC236}">
                      <a16:creationId xmlns:a16="http://schemas.microsoft.com/office/drawing/2014/main" id="{5BD2B900-CAEA-4E6D-96BE-63AA9EE5DA55}"/>
                    </a:ext>
                  </a:extLst>
                </p:cNvPr>
                <p:cNvSpPr/>
                <p:nvPr/>
              </p:nvSpPr>
              <p:spPr>
                <a:xfrm rot="5400000" flipH="1">
                  <a:off x="2885425" y="3251675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rgbClr val="7564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Oval 90">
                  <a:extLst>
                    <a:ext uri="{FF2B5EF4-FFF2-40B4-BE49-F238E27FC236}">
                      <a16:creationId xmlns:a16="http://schemas.microsoft.com/office/drawing/2014/main" id="{F0DF0B53-11E1-4C4E-85FF-938CADF42E83}"/>
                    </a:ext>
                  </a:extLst>
                </p:cNvPr>
                <p:cNvSpPr/>
                <p:nvPr/>
              </p:nvSpPr>
              <p:spPr>
                <a:xfrm>
                  <a:off x="4433092" y="1564032"/>
                  <a:ext cx="692151" cy="6921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Oval 91">
                  <a:extLst>
                    <a:ext uri="{FF2B5EF4-FFF2-40B4-BE49-F238E27FC236}">
                      <a16:creationId xmlns:a16="http://schemas.microsoft.com/office/drawing/2014/main" id="{205FFF0E-13C5-4384-AADD-26624FFFEFBB}"/>
                    </a:ext>
                  </a:extLst>
                </p:cNvPr>
                <p:cNvSpPr/>
                <p:nvPr/>
              </p:nvSpPr>
              <p:spPr>
                <a:xfrm>
                  <a:off x="6152355" y="1564031"/>
                  <a:ext cx="692151" cy="692151"/>
                </a:xfrm>
                <a:prstGeom prst="ellipse">
                  <a:avLst/>
                </a:prstGeom>
                <a:solidFill>
                  <a:srgbClr val="FEB834"/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Oval 92">
                  <a:extLst>
                    <a:ext uri="{FF2B5EF4-FFF2-40B4-BE49-F238E27FC236}">
                      <a16:creationId xmlns:a16="http://schemas.microsoft.com/office/drawing/2014/main" id="{1DBD26D9-8776-4D7F-8E2B-FFCB4237A883}"/>
                    </a:ext>
                  </a:extLst>
                </p:cNvPr>
                <p:cNvSpPr/>
                <p:nvPr/>
              </p:nvSpPr>
              <p:spPr>
                <a:xfrm>
                  <a:off x="7022118" y="3068506"/>
                  <a:ext cx="692151" cy="692151"/>
                </a:xfrm>
                <a:prstGeom prst="ellipse">
                  <a:avLst/>
                </a:prstGeom>
                <a:solidFill>
                  <a:srgbClr val="FE3F61"/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Oval 93">
                  <a:extLst>
                    <a:ext uri="{FF2B5EF4-FFF2-40B4-BE49-F238E27FC236}">
                      <a16:creationId xmlns:a16="http://schemas.microsoft.com/office/drawing/2014/main" id="{8A739A34-76B4-44ED-895F-5C962FB540BF}"/>
                    </a:ext>
                  </a:extLst>
                </p:cNvPr>
                <p:cNvSpPr/>
                <p:nvPr/>
              </p:nvSpPr>
              <p:spPr>
                <a:xfrm>
                  <a:off x="3561367" y="3068506"/>
                  <a:ext cx="692151" cy="692151"/>
                </a:xfrm>
                <a:prstGeom prst="ellipse">
                  <a:avLst/>
                </a:prstGeom>
                <a:solidFill>
                  <a:srgbClr val="75645C"/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Oval 94">
                  <a:extLst>
                    <a:ext uri="{FF2B5EF4-FFF2-40B4-BE49-F238E27FC236}">
                      <a16:creationId xmlns:a16="http://schemas.microsoft.com/office/drawing/2014/main" id="{DA2C342B-DE6D-4C75-B3AB-4E1E7DE9A4C7}"/>
                    </a:ext>
                  </a:extLst>
                </p:cNvPr>
                <p:cNvSpPr/>
                <p:nvPr/>
              </p:nvSpPr>
              <p:spPr>
                <a:xfrm>
                  <a:off x="4433092" y="4602507"/>
                  <a:ext cx="692151" cy="692151"/>
                </a:xfrm>
                <a:prstGeom prst="ellipse">
                  <a:avLst/>
                </a:prstGeom>
                <a:solidFill>
                  <a:srgbClr val="01B59C"/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Oval 95">
                  <a:extLst>
                    <a:ext uri="{FF2B5EF4-FFF2-40B4-BE49-F238E27FC236}">
                      <a16:creationId xmlns:a16="http://schemas.microsoft.com/office/drawing/2014/main" id="{4236684F-5B59-4A39-B322-D238266B8266}"/>
                    </a:ext>
                  </a:extLst>
                </p:cNvPr>
                <p:cNvSpPr/>
                <p:nvPr/>
              </p:nvSpPr>
              <p:spPr>
                <a:xfrm>
                  <a:off x="6152355" y="4602506"/>
                  <a:ext cx="692151" cy="692151"/>
                </a:xfrm>
                <a:prstGeom prst="ellipse">
                  <a:avLst/>
                </a:prstGeom>
                <a:solidFill>
                  <a:srgbClr val="008795"/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 Black" panose="020B0A04020102020204" pitchFamily="34" charset="0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2" name="Group 66">
              <a:extLst>
                <a:ext uri="{FF2B5EF4-FFF2-40B4-BE49-F238E27FC236}">
                  <a16:creationId xmlns:a16="http://schemas.microsoft.com/office/drawing/2014/main" id="{AA376E4B-D93F-43CC-9892-05A494F7340B}"/>
                </a:ext>
              </a:extLst>
            </p:cNvPr>
            <p:cNvGrpSpPr/>
            <p:nvPr/>
          </p:nvGrpSpPr>
          <p:grpSpPr>
            <a:xfrm>
              <a:off x="3952201" y="2187902"/>
              <a:ext cx="4287558" cy="313379"/>
              <a:chOff x="3501728" y="1087969"/>
              <a:chExt cx="5192981" cy="577081"/>
            </a:xfrm>
          </p:grpSpPr>
          <p:grpSp>
            <p:nvGrpSpPr>
              <p:cNvPr id="22" name="Group 76">
                <a:extLst>
                  <a:ext uri="{FF2B5EF4-FFF2-40B4-BE49-F238E27FC236}">
                    <a16:creationId xmlns:a16="http://schemas.microsoft.com/office/drawing/2014/main" id="{CD9C4319-3C6A-41EF-8FF3-C53FC9451453}"/>
                  </a:ext>
                </a:extLst>
              </p:cNvPr>
              <p:cNvGrpSpPr/>
              <p:nvPr/>
            </p:nvGrpSpPr>
            <p:grpSpPr>
              <a:xfrm>
                <a:off x="7201325" y="1087969"/>
                <a:ext cx="1493384" cy="577081"/>
                <a:chOff x="7201325" y="1087969"/>
                <a:chExt cx="1493384" cy="577081"/>
              </a:xfrm>
            </p:grpSpPr>
            <p:cxnSp>
              <p:nvCxnSpPr>
                <p:cNvPr id="26" name="Straight Connector 80">
                  <a:extLst>
                    <a:ext uri="{FF2B5EF4-FFF2-40B4-BE49-F238E27FC236}">
                      <a16:creationId xmlns:a16="http://schemas.microsoft.com/office/drawing/2014/main" id="{CE2C539E-46E5-4A89-97F2-3A0169AA3AA3}"/>
                    </a:ext>
                  </a:extLst>
                </p:cNvPr>
                <p:cNvCxnSpPr>
                  <a:cxnSpLocks/>
                  <a:stCxn id="37" idx="7"/>
                </p:cNvCxnSpPr>
                <p:nvPr/>
              </p:nvCxnSpPr>
              <p:spPr>
                <a:xfrm flipV="1">
                  <a:off x="7201325" y="1087970"/>
                  <a:ext cx="503523" cy="577080"/>
                </a:xfrm>
                <a:prstGeom prst="line">
                  <a:avLst/>
                </a:prstGeom>
                <a:ln w="19050">
                  <a:solidFill>
                    <a:srgbClr val="FEB8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81">
                  <a:extLst>
                    <a:ext uri="{FF2B5EF4-FFF2-40B4-BE49-F238E27FC236}">
                      <a16:creationId xmlns:a16="http://schemas.microsoft.com/office/drawing/2014/main" id="{5CBB2F04-1024-470B-B73A-C9ED707438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88869" y="1087969"/>
                  <a:ext cx="1005840" cy="1"/>
                </a:xfrm>
                <a:prstGeom prst="line">
                  <a:avLst/>
                </a:prstGeom>
                <a:ln w="19050">
                  <a:solidFill>
                    <a:srgbClr val="FEB834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77">
                <a:extLst>
                  <a:ext uri="{FF2B5EF4-FFF2-40B4-BE49-F238E27FC236}">
                    <a16:creationId xmlns:a16="http://schemas.microsoft.com/office/drawing/2014/main" id="{13B0ACC3-FDB5-45DC-A302-0D0D8405CD38}"/>
                  </a:ext>
                </a:extLst>
              </p:cNvPr>
              <p:cNvGrpSpPr/>
              <p:nvPr/>
            </p:nvGrpSpPr>
            <p:grpSpPr>
              <a:xfrm flipH="1">
                <a:off x="3501728" y="1087969"/>
                <a:ext cx="1493384" cy="577081"/>
                <a:chOff x="7201325" y="1087969"/>
                <a:chExt cx="1493384" cy="577081"/>
              </a:xfrm>
            </p:grpSpPr>
            <p:cxnSp>
              <p:nvCxnSpPr>
                <p:cNvPr id="24" name="Straight Connector 78">
                  <a:extLst>
                    <a:ext uri="{FF2B5EF4-FFF2-40B4-BE49-F238E27FC236}">
                      <a16:creationId xmlns:a16="http://schemas.microsoft.com/office/drawing/2014/main" id="{E34F2ECA-5AA7-4947-A7C6-E3D540838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1325" y="1087970"/>
                  <a:ext cx="503523" cy="57708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79">
                  <a:extLst>
                    <a:ext uri="{FF2B5EF4-FFF2-40B4-BE49-F238E27FC236}">
                      <a16:creationId xmlns:a16="http://schemas.microsoft.com/office/drawing/2014/main" id="{0EAF2627-FC0B-409E-A06C-E446492906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88869" y="1087969"/>
                  <a:ext cx="1005840" cy="1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67">
              <a:extLst>
                <a:ext uri="{FF2B5EF4-FFF2-40B4-BE49-F238E27FC236}">
                  <a16:creationId xmlns:a16="http://schemas.microsoft.com/office/drawing/2014/main" id="{4265310E-53EB-4F27-B599-635906F775CE}"/>
                </a:ext>
              </a:extLst>
            </p:cNvPr>
            <p:cNvGrpSpPr/>
            <p:nvPr/>
          </p:nvGrpSpPr>
          <p:grpSpPr>
            <a:xfrm flipV="1">
              <a:off x="3950370" y="5382156"/>
              <a:ext cx="4287558" cy="313379"/>
              <a:chOff x="3501728" y="1087969"/>
              <a:chExt cx="5192981" cy="577081"/>
            </a:xfrm>
          </p:grpSpPr>
          <p:grpSp>
            <p:nvGrpSpPr>
              <p:cNvPr id="16" name="Group 70">
                <a:extLst>
                  <a:ext uri="{FF2B5EF4-FFF2-40B4-BE49-F238E27FC236}">
                    <a16:creationId xmlns:a16="http://schemas.microsoft.com/office/drawing/2014/main" id="{BF18B607-2632-40E9-862A-D8F9C2E1CC45}"/>
                  </a:ext>
                </a:extLst>
              </p:cNvPr>
              <p:cNvGrpSpPr/>
              <p:nvPr/>
            </p:nvGrpSpPr>
            <p:grpSpPr>
              <a:xfrm>
                <a:off x="7201325" y="1087969"/>
                <a:ext cx="1493384" cy="577081"/>
                <a:chOff x="7201325" y="1087969"/>
                <a:chExt cx="1493384" cy="577081"/>
              </a:xfrm>
            </p:grpSpPr>
            <p:cxnSp>
              <p:nvCxnSpPr>
                <p:cNvPr id="20" name="Straight Connector 74">
                  <a:extLst>
                    <a:ext uri="{FF2B5EF4-FFF2-40B4-BE49-F238E27FC236}">
                      <a16:creationId xmlns:a16="http://schemas.microsoft.com/office/drawing/2014/main" id="{409876E9-A725-4663-B749-662BD520C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1325" y="1087970"/>
                  <a:ext cx="503523" cy="577080"/>
                </a:xfrm>
                <a:prstGeom prst="line">
                  <a:avLst/>
                </a:prstGeom>
                <a:ln w="19050">
                  <a:solidFill>
                    <a:srgbClr val="00879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75">
                  <a:extLst>
                    <a:ext uri="{FF2B5EF4-FFF2-40B4-BE49-F238E27FC236}">
                      <a16:creationId xmlns:a16="http://schemas.microsoft.com/office/drawing/2014/main" id="{6B9A78B3-FB78-4F8F-B6E9-17DF62985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88869" y="1087969"/>
                  <a:ext cx="1005840" cy="1"/>
                </a:xfrm>
                <a:prstGeom prst="line">
                  <a:avLst/>
                </a:prstGeom>
                <a:ln w="19050">
                  <a:solidFill>
                    <a:srgbClr val="008795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71">
                <a:extLst>
                  <a:ext uri="{FF2B5EF4-FFF2-40B4-BE49-F238E27FC236}">
                    <a16:creationId xmlns:a16="http://schemas.microsoft.com/office/drawing/2014/main" id="{D94B7377-B6CA-400F-86EB-8B3D0A51D5CE}"/>
                  </a:ext>
                </a:extLst>
              </p:cNvPr>
              <p:cNvGrpSpPr/>
              <p:nvPr/>
            </p:nvGrpSpPr>
            <p:grpSpPr>
              <a:xfrm flipH="1">
                <a:off x="3501728" y="1087969"/>
                <a:ext cx="1493384" cy="577081"/>
                <a:chOff x="7201325" y="1087969"/>
                <a:chExt cx="1493384" cy="577081"/>
              </a:xfrm>
            </p:grpSpPr>
            <p:cxnSp>
              <p:nvCxnSpPr>
                <p:cNvPr id="18" name="Straight Connector 72">
                  <a:extLst>
                    <a:ext uri="{FF2B5EF4-FFF2-40B4-BE49-F238E27FC236}">
                      <a16:creationId xmlns:a16="http://schemas.microsoft.com/office/drawing/2014/main" id="{5B3A788F-6311-43C2-B5A8-74D69E99C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1325" y="1087970"/>
                  <a:ext cx="503523" cy="577080"/>
                </a:xfrm>
                <a:prstGeom prst="line">
                  <a:avLst/>
                </a:prstGeom>
                <a:ln w="19050">
                  <a:solidFill>
                    <a:srgbClr val="01B5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73">
                  <a:extLst>
                    <a:ext uri="{FF2B5EF4-FFF2-40B4-BE49-F238E27FC236}">
                      <a16:creationId xmlns:a16="http://schemas.microsoft.com/office/drawing/2014/main" id="{64084B0B-A270-48FF-BEA7-1AB0834BF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88869" y="1087969"/>
                  <a:ext cx="1005840" cy="1"/>
                </a:xfrm>
                <a:prstGeom prst="line">
                  <a:avLst/>
                </a:prstGeom>
                <a:ln w="19050">
                  <a:solidFill>
                    <a:srgbClr val="01B59C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" name="Straight Connector 68">
              <a:extLst>
                <a:ext uri="{FF2B5EF4-FFF2-40B4-BE49-F238E27FC236}">
                  <a16:creationId xmlns:a16="http://schemas.microsoft.com/office/drawing/2014/main" id="{49A146A6-67BA-4379-A48C-BFCFA1587E7B}"/>
                </a:ext>
              </a:extLst>
            </p:cNvPr>
            <p:cNvCxnSpPr>
              <a:cxnSpLocks/>
            </p:cNvCxnSpPr>
            <p:nvPr/>
          </p:nvCxnSpPr>
          <p:spPr>
            <a:xfrm>
              <a:off x="3549270" y="3957676"/>
              <a:ext cx="830467" cy="1"/>
            </a:xfrm>
            <a:prstGeom prst="line">
              <a:avLst/>
            </a:prstGeom>
            <a:ln w="19050">
              <a:solidFill>
                <a:srgbClr val="75645C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9">
              <a:extLst>
                <a:ext uri="{FF2B5EF4-FFF2-40B4-BE49-F238E27FC236}">
                  <a16:creationId xmlns:a16="http://schemas.microsoft.com/office/drawing/2014/main" id="{B78BABD9-B26A-484B-BB16-BC23EB01C3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1019" y="3957676"/>
              <a:ext cx="830467" cy="1"/>
            </a:xfrm>
            <a:prstGeom prst="line">
              <a:avLst/>
            </a:prstGeom>
            <a:ln w="19050">
              <a:solidFill>
                <a:srgbClr val="FE3F6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58">
              <a:extLst>
                <a:ext uri="{FF2B5EF4-FFF2-40B4-BE49-F238E27FC236}">
                  <a16:creationId xmlns:a16="http://schemas.microsoft.com/office/drawing/2014/main" id="{3F582240-5003-42AD-8623-379F5BD88973}"/>
                </a:ext>
              </a:extLst>
            </p:cNvPr>
            <p:cNvSpPr txBox="1"/>
            <p:nvPr/>
          </p:nvSpPr>
          <p:spPr>
            <a:xfrm>
              <a:off x="6547680" y="2550858"/>
              <a:ext cx="514059" cy="38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5" name="TextBox 59">
              <a:extLst>
                <a:ext uri="{FF2B5EF4-FFF2-40B4-BE49-F238E27FC236}">
                  <a16:creationId xmlns:a16="http://schemas.microsoft.com/office/drawing/2014/main" id="{49ADB8FC-B56C-472F-9853-B7B024A75A19}"/>
                </a:ext>
              </a:extLst>
            </p:cNvPr>
            <p:cNvSpPr txBox="1"/>
            <p:nvPr/>
          </p:nvSpPr>
          <p:spPr>
            <a:xfrm>
              <a:off x="7270599" y="3789779"/>
              <a:ext cx="514059" cy="38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6" name="TextBox 60">
              <a:extLst>
                <a:ext uri="{FF2B5EF4-FFF2-40B4-BE49-F238E27FC236}">
                  <a16:creationId xmlns:a16="http://schemas.microsoft.com/office/drawing/2014/main" id="{F886C63A-9F6E-48C6-90BC-8A7E5AB0C8C2}"/>
                </a:ext>
              </a:extLst>
            </p:cNvPr>
            <p:cNvSpPr txBox="1"/>
            <p:nvPr/>
          </p:nvSpPr>
          <p:spPr>
            <a:xfrm>
              <a:off x="6552923" y="5054317"/>
              <a:ext cx="514059" cy="38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7" name="TextBox 61">
              <a:extLst>
                <a:ext uri="{FF2B5EF4-FFF2-40B4-BE49-F238E27FC236}">
                  <a16:creationId xmlns:a16="http://schemas.microsoft.com/office/drawing/2014/main" id="{D941AC78-70E7-4E2F-A8C2-C3C1C1936CAE}"/>
                </a:ext>
              </a:extLst>
            </p:cNvPr>
            <p:cNvSpPr txBox="1"/>
            <p:nvPr/>
          </p:nvSpPr>
          <p:spPr>
            <a:xfrm>
              <a:off x="5120618" y="5054317"/>
              <a:ext cx="514059" cy="38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8" name="TextBox 62">
              <a:extLst>
                <a:ext uri="{FF2B5EF4-FFF2-40B4-BE49-F238E27FC236}">
                  <a16:creationId xmlns:a16="http://schemas.microsoft.com/office/drawing/2014/main" id="{B0FFAE42-96DA-4B4B-B618-989BFF17C5C9}"/>
                </a:ext>
              </a:extLst>
            </p:cNvPr>
            <p:cNvSpPr txBox="1"/>
            <p:nvPr/>
          </p:nvSpPr>
          <p:spPr>
            <a:xfrm>
              <a:off x="4408444" y="3786620"/>
              <a:ext cx="514059" cy="38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  <a:cs typeface="+mn-ea"/>
                  <a:sym typeface="+mn-lt"/>
                </a:rPr>
                <a:t>05</a:t>
              </a:r>
            </a:p>
          </p:txBody>
        </p:sp>
        <p:sp>
          <p:nvSpPr>
            <p:cNvPr id="9" name="TextBox 63">
              <a:extLst>
                <a:ext uri="{FF2B5EF4-FFF2-40B4-BE49-F238E27FC236}">
                  <a16:creationId xmlns:a16="http://schemas.microsoft.com/office/drawing/2014/main" id="{300E249A-5216-43B9-A89C-49000BE1C1BA}"/>
                </a:ext>
              </a:extLst>
            </p:cNvPr>
            <p:cNvSpPr txBox="1"/>
            <p:nvPr/>
          </p:nvSpPr>
          <p:spPr>
            <a:xfrm>
              <a:off x="5120618" y="2545616"/>
              <a:ext cx="514059" cy="38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  <a:cs typeface="+mn-ea"/>
                  <a:sym typeface="+mn-lt"/>
                </a:rPr>
                <a:t>06</a:t>
              </a:r>
            </a:p>
          </p:txBody>
        </p:sp>
      </p:grpSp>
      <p:sp>
        <p:nvSpPr>
          <p:cNvPr id="46" name="文本框 7">
            <a:extLst>
              <a:ext uri="{FF2B5EF4-FFF2-40B4-BE49-F238E27FC236}">
                <a16:creationId xmlns:a16="http://schemas.microsoft.com/office/drawing/2014/main" id="{33148BAA-3397-4C3B-8182-B893C905AD3E}"/>
              </a:ext>
            </a:extLst>
          </p:cNvPr>
          <p:cNvSpPr txBox="1"/>
          <p:nvPr/>
        </p:nvSpPr>
        <p:spPr bwMode="auto">
          <a:xfrm>
            <a:off x="8340528" y="1878082"/>
            <a:ext cx="1837142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+mn-ea"/>
                <a:sym typeface="+mn-lt"/>
              </a:rPr>
              <a:t>Scripted Responses</a:t>
            </a:r>
            <a:endParaRPr lang="zh-CN" altLang="en-US" sz="1400" b="1" kern="0" dirty="0">
              <a:solidFill>
                <a:schemeClr val="accent3"/>
              </a:solidFill>
              <a:latin typeface="Verdana" panose="020B0604030504040204" pitchFamily="34" charset="0"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0A14836-57AB-412F-9173-2A4D627C67C0}"/>
              </a:ext>
            </a:extLst>
          </p:cNvPr>
          <p:cNvGrpSpPr/>
          <p:nvPr/>
        </p:nvGrpSpPr>
        <p:grpSpPr>
          <a:xfrm>
            <a:off x="-956954" y="-569530"/>
            <a:ext cx="2829297" cy="2089581"/>
            <a:chOff x="-956954" y="-582230"/>
            <a:chExt cx="2829297" cy="2089581"/>
          </a:xfrm>
        </p:grpSpPr>
        <p:sp>
          <p:nvSpPr>
            <p:cNvPr id="48" name="菱形 47">
              <a:extLst>
                <a:ext uri="{FF2B5EF4-FFF2-40B4-BE49-F238E27FC236}">
                  <a16:creationId xmlns:a16="http://schemas.microsoft.com/office/drawing/2014/main" id="{C5AFD560-0689-4040-98F5-D99C6607A5F0}"/>
                </a:ext>
              </a:extLst>
            </p:cNvPr>
            <p:cNvSpPr/>
            <p:nvPr/>
          </p:nvSpPr>
          <p:spPr>
            <a:xfrm>
              <a:off x="-956954" y="-582230"/>
              <a:ext cx="1900375" cy="1900374"/>
            </a:xfrm>
            <a:prstGeom prst="diamond">
              <a:avLst/>
            </a:prstGeom>
            <a:solidFill>
              <a:srgbClr val="008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菱形 48">
              <a:extLst>
                <a:ext uri="{FF2B5EF4-FFF2-40B4-BE49-F238E27FC236}">
                  <a16:creationId xmlns:a16="http://schemas.microsoft.com/office/drawing/2014/main" id="{CDD8B528-ED27-4420-A0D8-968EC968CD09}"/>
                </a:ext>
              </a:extLst>
            </p:cNvPr>
            <p:cNvSpPr/>
            <p:nvPr/>
          </p:nvSpPr>
          <p:spPr>
            <a:xfrm>
              <a:off x="520576" y="435348"/>
              <a:ext cx="1072003" cy="1072003"/>
            </a:xfrm>
            <a:prstGeom prst="diamond">
              <a:avLst/>
            </a:prstGeom>
            <a:solidFill>
              <a:srgbClr val="FE3F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CCC3302-FEA9-4795-8A5D-BA1861192ACA}"/>
                </a:ext>
              </a:extLst>
            </p:cNvPr>
            <p:cNvGrpSpPr/>
            <p:nvPr/>
          </p:nvGrpSpPr>
          <p:grpSpPr>
            <a:xfrm rot="2700000">
              <a:off x="852577" y="-207245"/>
              <a:ext cx="409114" cy="408826"/>
              <a:chOff x="1746913" y="1125538"/>
              <a:chExt cx="2934267" cy="1331059"/>
            </a:xfrm>
            <a:solidFill>
              <a:srgbClr val="FEB834"/>
            </a:solidFill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5E65A37-B21E-445B-A038-4715DD2E21B1}"/>
                  </a:ext>
                </a:extLst>
              </p:cNvPr>
              <p:cNvSpPr/>
              <p:nvPr/>
            </p:nvSpPr>
            <p:spPr>
              <a:xfrm>
                <a:off x="174691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F6B4237-703B-42D5-9479-8548E1D82375}"/>
                  </a:ext>
                </a:extLst>
              </p:cNvPr>
              <p:cNvSpPr/>
              <p:nvPr/>
            </p:nvSpPr>
            <p:spPr>
              <a:xfrm>
                <a:off x="218364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1B9FBA6-5507-4A48-8CB3-278BB17FA303}"/>
                  </a:ext>
                </a:extLst>
              </p:cNvPr>
              <p:cNvSpPr/>
              <p:nvPr/>
            </p:nvSpPr>
            <p:spPr>
              <a:xfrm>
                <a:off x="2620369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A5A39E1-EC55-4C5E-B0CD-47858ACB6894}"/>
                  </a:ext>
                </a:extLst>
              </p:cNvPr>
              <p:cNvSpPr/>
              <p:nvPr/>
            </p:nvSpPr>
            <p:spPr>
              <a:xfrm>
                <a:off x="3057097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958E9F6-6DAB-444C-B2E6-82B405264821}"/>
                  </a:ext>
                </a:extLst>
              </p:cNvPr>
              <p:cNvSpPr/>
              <p:nvPr/>
            </p:nvSpPr>
            <p:spPr>
              <a:xfrm>
                <a:off x="3493825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44F13B9A-879F-4AF3-9F90-29FC71765046}"/>
                  </a:ext>
                </a:extLst>
              </p:cNvPr>
              <p:cNvSpPr/>
              <p:nvPr/>
            </p:nvSpPr>
            <p:spPr>
              <a:xfrm>
                <a:off x="393055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A4D9768-930B-43A9-93F6-03C380185996}"/>
                  </a:ext>
                </a:extLst>
              </p:cNvPr>
              <p:cNvSpPr/>
              <p:nvPr/>
            </p:nvSpPr>
            <p:spPr>
              <a:xfrm>
                <a:off x="436728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1" name="菱形 50">
              <a:extLst>
                <a:ext uri="{FF2B5EF4-FFF2-40B4-BE49-F238E27FC236}">
                  <a16:creationId xmlns:a16="http://schemas.microsoft.com/office/drawing/2014/main" id="{EEECD7D6-FA94-4429-BF3D-9FC801DF4448}"/>
                </a:ext>
              </a:extLst>
            </p:cNvPr>
            <p:cNvSpPr/>
            <p:nvPr/>
          </p:nvSpPr>
          <p:spPr>
            <a:xfrm>
              <a:off x="1143247" y="8385"/>
              <a:ext cx="729096" cy="729096"/>
            </a:xfrm>
            <a:prstGeom prst="diamond">
              <a:avLst/>
            </a:prstGeom>
            <a:solidFill>
              <a:srgbClr val="01B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菱形 51">
              <a:extLst>
                <a:ext uri="{FF2B5EF4-FFF2-40B4-BE49-F238E27FC236}">
                  <a16:creationId xmlns:a16="http://schemas.microsoft.com/office/drawing/2014/main" id="{5C904DE6-E05C-4603-938A-1961B2DF4C46}"/>
                </a:ext>
              </a:extLst>
            </p:cNvPr>
            <p:cNvSpPr/>
            <p:nvPr/>
          </p:nvSpPr>
          <p:spPr>
            <a:xfrm>
              <a:off x="1077388" y="364621"/>
              <a:ext cx="451751" cy="451751"/>
            </a:xfrm>
            <a:prstGeom prst="diamond">
              <a:avLst/>
            </a:prstGeom>
            <a:solidFill>
              <a:srgbClr val="75645C"/>
            </a:solidFill>
            <a:ln>
              <a:noFill/>
            </a:ln>
            <a:effectLst>
              <a:outerShdw blurRad="2667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7472B7B-4F1A-42B4-AAA7-682B293865FE}"/>
                </a:ext>
              </a:extLst>
            </p:cNvPr>
            <p:cNvSpPr/>
            <p:nvPr/>
          </p:nvSpPr>
          <p:spPr>
            <a:xfrm rot="2700000">
              <a:off x="321646" y="1125695"/>
              <a:ext cx="280935" cy="280935"/>
            </a:xfrm>
            <a:custGeom>
              <a:avLst/>
              <a:gdLst>
                <a:gd name="connsiteX0" fmla="*/ 1236198 w 1303486"/>
                <a:gd name="connsiteY0" fmla="*/ 369310 h 1303486"/>
                <a:gd name="connsiteX1" fmla="*/ 1255764 w 1303486"/>
                <a:gd name="connsiteY1" fmla="*/ 406491 h 1303486"/>
                <a:gd name="connsiteX2" fmla="*/ 1255764 w 1303486"/>
                <a:gd name="connsiteY2" fmla="*/ 896994 h 1303486"/>
                <a:gd name="connsiteX3" fmla="*/ 1236198 w 1303486"/>
                <a:gd name="connsiteY3" fmla="*/ 934176 h 1303486"/>
                <a:gd name="connsiteX4" fmla="*/ 1014866 w 1303486"/>
                <a:gd name="connsiteY4" fmla="*/ 111061 h 1303486"/>
                <a:gd name="connsiteX5" fmla="*/ 1112595 w 1303486"/>
                <a:gd name="connsiteY5" fmla="*/ 190891 h 1303486"/>
                <a:gd name="connsiteX6" fmla="*/ 1173948 w 1303486"/>
                <a:gd name="connsiteY6" fmla="*/ 266001 h 1303486"/>
                <a:gd name="connsiteX7" fmla="*/ 1173948 w 1303486"/>
                <a:gd name="connsiteY7" fmla="*/ 1037485 h 1303486"/>
                <a:gd name="connsiteX8" fmla="*/ 1112595 w 1303486"/>
                <a:gd name="connsiteY8" fmla="*/ 1112595 h 1303486"/>
                <a:gd name="connsiteX9" fmla="*/ 1014866 w 1303486"/>
                <a:gd name="connsiteY9" fmla="*/ 1192425 h 1303486"/>
                <a:gd name="connsiteX10" fmla="*/ 793536 w 1303486"/>
                <a:gd name="connsiteY10" fmla="*/ 17061 h 1303486"/>
                <a:gd name="connsiteX11" fmla="*/ 896995 w 1303486"/>
                <a:gd name="connsiteY11" fmla="*/ 47723 h 1303486"/>
                <a:gd name="connsiteX12" fmla="*/ 952618 w 1303486"/>
                <a:gd name="connsiteY12" fmla="*/ 76993 h 1303486"/>
                <a:gd name="connsiteX13" fmla="*/ 952617 w 1303486"/>
                <a:gd name="connsiteY13" fmla="*/ 1226493 h 1303486"/>
                <a:gd name="connsiteX14" fmla="*/ 896995 w 1303486"/>
                <a:gd name="connsiteY14" fmla="*/ 1255763 h 1303486"/>
                <a:gd name="connsiteX15" fmla="*/ 793535 w 1303486"/>
                <a:gd name="connsiteY15" fmla="*/ 1286425 h 1303486"/>
                <a:gd name="connsiteX16" fmla="*/ 572204 w 1303486"/>
                <a:gd name="connsiteY16" fmla="*/ 7623 h 1303486"/>
                <a:gd name="connsiteX17" fmla="*/ 651744 w 1303486"/>
                <a:gd name="connsiteY17" fmla="*/ 0 h 1303486"/>
                <a:gd name="connsiteX18" fmla="*/ 731287 w 1303486"/>
                <a:gd name="connsiteY18" fmla="*/ 7624 h 1303486"/>
                <a:gd name="connsiteX19" fmla="*/ 731286 w 1303486"/>
                <a:gd name="connsiteY19" fmla="*/ 1295863 h 1303486"/>
                <a:gd name="connsiteX20" fmla="*/ 651744 w 1303486"/>
                <a:gd name="connsiteY20" fmla="*/ 1303486 h 1303486"/>
                <a:gd name="connsiteX21" fmla="*/ 572203 w 1303486"/>
                <a:gd name="connsiteY21" fmla="*/ 1295863 h 1303486"/>
                <a:gd name="connsiteX22" fmla="*/ 67292 w 1303486"/>
                <a:gd name="connsiteY22" fmla="*/ 369304 h 1303486"/>
                <a:gd name="connsiteX23" fmla="*/ 67292 w 1303486"/>
                <a:gd name="connsiteY23" fmla="*/ 934181 h 1303486"/>
                <a:gd name="connsiteX24" fmla="*/ 47723 w 1303486"/>
                <a:gd name="connsiteY24" fmla="*/ 896995 h 1303486"/>
                <a:gd name="connsiteX25" fmla="*/ 47723 w 1303486"/>
                <a:gd name="connsiteY25" fmla="*/ 406492 h 1303486"/>
                <a:gd name="connsiteX26" fmla="*/ 350873 w 1303486"/>
                <a:gd name="connsiteY26" fmla="*/ 76991 h 1303486"/>
                <a:gd name="connsiteX27" fmla="*/ 406492 w 1303486"/>
                <a:gd name="connsiteY27" fmla="*/ 47723 h 1303486"/>
                <a:gd name="connsiteX28" fmla="*/ 509955 w 1303486"/>
                <a:gd name="connsiteY28" fmla="*/ 17060 h 1303486"/>
                <a:gd name="connsiteX29" fmla="*/ 509955 w 1303486"/>
                <a:gd name="connsiteY29" fmla="*/ 1286426 h 1303486"/>
                <a:gd name="connsiteX30" fmla="*/ 406492 w 1303486"/>
                <a:gd name="connsiteY30" fmla="*/ 1255763 h 1303486"/>
                <a:gd name="connsiteX31" fmla="*/ 350873 w 1303486"/>
                <a:gd name="connsiteY31" fmla="*/ 1226495 h 1303486"/>
                <a:gd name="connsiteX32" fmla="*/ 190892 w 1303486"/>
                <a:gd name="connsiteY32" fmla="*/ 190891 h 1303486"/>
                <a:gd name="connsiteX33" fmla="*/ 288624 w 1303486"/>
                <a:gd name="connsiteY33" fmla="*/ 111059 h 1303486"/>
                <a:gd name="connsiteX34" fmla="*/ 288624 w 1303486"/>
                <a:gd name="connsiteY34" fmla="*/ 1192427 h 1303486"/>
                <a:gd name="connsiteX35" fmla="*/ 190892 w 1303486"/>
                <a:gd name="connsiteY35" fmla="*/ 1112595 h 1303486"/>
                <a:gd name="connsiteX36" fmla="*/ 129542 w 1303486"/>
                <a:gd name="connsiteY36" fmla="*/ 1037489 h 1303486"/>
                <a:gd name="connsiteX37" fmla="*/ 129542 w 1303486"/>
                <a:gd name="connsiteY37" fmla="*/ 265997 h 130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03486" h="1303486">
                  <a:moveTo>
                    <a:pt x="1236198" y="369310"/>
                  </a:moveTo>
                  <a:lnTo>
                    <a:pt x="1255764" y="406491"/>
                  </a:lnTo>
                  <a:cubicBezTo>
                    <a:pt x="1319394" y="563403"/>
                    <a:pt x="1319394" y="740082"/>
                    <a:pt x="1255764" y="896994"/>
                  </a:cubicBezTo>
                  <a:lnTo>
                    <a:pt x="1236198" y="934176"/>
                  </a:lnTo>
                  <a:close/>
                  <a:moveTo>
                    <a:pt x="1014866" y="111061"/>
                  </a:moveTo>
                  <a:lnTo>
                    <a:pt x="1112595" y="190891"/>
                  </a:lnTo>
                  <a:lnTo>
                    <a:pt x="1173948" y="266001"/>
                  </a:lnTo>
                  <a:lnTo>
                    <a:pt x="1173948" y="1037485"/>
                  </a:lnTo>
                  <a:lnTo>
                    <a:pt x="1112595" y="1112595"/>
                  </a:lnTo>
                  <a:lnTo>
                    <a:pt x="1014866" y="1192425"/>
                  </a:lnTo>
                  <a:close/>
                  <a:moveTo>
                    <a:pt x="793536" y="17061"/>
                  </a:moveTo>
                  <a:lnTo>
                    <a:pt x="896995" y="47723"/>
                  </a:lnTo>
                  <a:lnTo>
                    <a:pt x="952618" y="76993"/>
                  </a:lnTo>
                  <a:lnTo>
                    <a:pt x="952617" y="1226493"/>
                  </a:lnTo>
                  <a:lnTo>
                    <a:pt x="896995" y="1255763"/>
                  </a:lnTo>
                  <a:lnTo>
                    <a:pt x="793535" y="1286425"/>
                  </a:lnTo>
                  <a:close/>
                  <a:moveTo>
                    <a:pt x="572204" y="7623"/>
                  </a:moveTo>
                  <a:lnTo>
                    <a:pt x="651744" y="0"/>
                  </a:lnTo>
                  <a:lnTo>
                    <a:pt x="731287" y="7624"/>
                  </a:lnTo>
                  <a:lnTo>
                    <a:pt x="731286" y="1295863"/>
                  </a:lnTo>
                  <a:lnTo>
                    <a:pt x="651744" y="1303486"/>
                  </a:lnTo>
                  <a:lnTo>
                    <a:pt x="572203" y="1295863"/>
                  </a:lnTo>
                  <a:close/>
                  <a:moveTo>
                    <a:pt x="67292" y="369304"/>
                  </a:moveTo>
                  <a:lnTo>
                    <a:pt x="67292" y="934181"/>
                  </a:lnTo>
                  <a:lnTo>
                    <a:pt x="47723" y="896995"/>
                  </a:lnTo>
                  <a:cubicBezTo>
                    <a:pt x="-15907" y="740083"/>
                    <a:pt x="-15907" y="563404"/>
                    <a:pt x="47723" y="406492"/>
                  </a:cubicBezTo>
                  <a:close/>
                  <a:moveTo>
                    <a:pt x="350873" y="76991"/>
                  </a:moveTo>
                  <a:lnTo>
                    <a:pt x="406492" y="47723"/>
                  </a:lnTo>
                  <a:lnTo>
                    <a:pt x="509955" y="17060"/>
                  </a:lnTo>
                  <a:lnTo>
                    <a:pt x="509955" y="1286426"/>
                  </a:lnTo>
                  <a:lnTo>
                    <a:pt x="406492" y="1255763"/>
                  </a:lnTo>
                  <a:lnTo>
                    <a:pt x="350873" y="1226495"/>
                  </a:lnTo>
                  <a:close/>
                  <a:moveTo>
                    <a:pt x="190892" y="190891"/>
                  </a:moveTo>
                  <a:lnTo>
                    <a:pt x="288624" y="111059"/>
                  </a:lnTo>
                  <a:lnTo>
                    <a:pt x="288624" y="1192427"/>
                  </a:lnTo>
                  <a:lnTo>
                    <a:pt x="190892" y="1112595"/>
                  </a:lnTo>
                  <a:lnTo>
                    <a:pt x="129542" y="1037489"/>
                  </a:lnTo>
                  <a:lnTo>
                    <a:pt x="129542" y="265997"/>
                  </a:lnTo>
                  <a:close/>
                </a:path>
              </a:pathLst>
            </a:custGeom>
            <a:solidFill>
              <a:srgbClr val="FEB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BD4E276C-7734-4111-B0B0-4BBEF44F7EB8}"/>
              </a:ext>
            </a:extLst>
          </p:cNvPr>
          <p:cNvSpPr txBox="1"/>
          <p:nvPr/>
        </p:nvSpPr>
        <p:spPr>
          <a:xfrm>
            <a:off x="2383244" y="468119"/>
            <a:ext cx="9576661" cy="4247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  <a:sym typeface="+mn-lt"/>
              </a:rPr>
              <a:t>ChatGPT</a:t>
            </a:r>
            <a:r>
              <a:rPr lang="en-US" altLang="zh-CN" sz="24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  <a:sym typeface="+mn-lt"/>
              </a:rPr>
              <a:t>, like other AI language models, has several limitations</a:t>
            </a:r>
            <a:endParaRPr lang="zh-CN" altLang="en-US" sz="2400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0" scaled="1"/>
              </a:gradFill>
              <a:latin typeface="+mj-lt"/>
              <a:ea typeface="+mj-ea"/>
              <a:cs typeface="+mj-cs"/>
              <a:sym typeface="+mn-lt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F250D7-258A-465D-B499-43078FDB2906}"/>
              </a:ext>
            </a:extLst>
          </p:cNvPr>
          <p:cNvGrpSpPr/>
          <p:nvPr/>
        </p:nvGrpSpPr>
        <p:grpSpPr>
          <a:xfrm>
            <a:off x="-956954" y="-569530"/>
            <a:ext cx="2829297" cy="2089581"/>
            <a:chOff x="-956954" y="-582230"/>
            <a:chExt cx="2829297" cy="2089581"/>
          </a:xfrm>
        </p:grpSpPr>
        <p:sp>
          <p:nvSpPr>
            <p:cNvPr id="65" name="菱形 64">
              <a:extLst>
                <a:ext uri="{FF2B5EF4-FFF2-40B4-BE49-F238E27FC236}">
                  <a16:creationId xmlns:a16="http://schemas.microsoft.com/office/drawing/2014/main" id="{6079F08A-882A-4B1D-B973-742A675655E1}"/>
                </a:ext>
              </a:extLst>
            </p:cNvPr>
            <p:cNvSpPr/>
            <p:nvPr/>
          </p:nvSpPr>
          <p:spPr>
            <a:xfrm>
              <a:off x="-956954" y="-582230"/>
              <a:ext cx="1900375" cy="1900374"/>
            </a:xfrm>
            <a:prstGeom prst="diamond">
              <a:avLst/>
            </a:prstGeom>
            <a:solidFill>
              <a:srgbClr val="008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菱形 65">
              <a:extLst>
                <a:ext uri="{FF2B5EF4-FFF2-40B4-BE49-F238E27FC236}">
                  <a16:creationId xmlns:a16="http://schemas.microsoft.com/office/drawing/2014/main" id="{5769200D-22CD-452F-B31B-0FBE12F1D344}"/>
                </a:ext>
              </a:extLst>
            </p:cNvPr>
            <p:cNvSpPr/>
            <p:nvPr/>
          </p:nvSpPr>
          <p:spPr>
            <a:xfrm>
              <a:off x="520576" y="435348"/>
              <a:ext cx="1072003" cy="1072003"/>
            </a:xfrm>
            <a:prstGeom prst="diamond">
              <a:avLst/>
            </a:prstGeom>
            <a:solidFill>
              <a:srgbClr val="FE3F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842075F-C8C9-41A1-9781-83055009F2A9}"/>
                </a:ext>
              </a:extLst>
            </p:cNvPr>
            <p:cNvGrpSpPr/>
            <p:nvPr/>
          </p:nvGrpSpPr>
          <p:grpSpPr>
            <a:xfrm rot="2700000">
              <a:off x="852577" y="-207245"/>
              <a:ext cx="409114" cy="408826"/>
              <a:chOff x="1746913" y="1125538"/>
              <a:chExt cx="2934267" cy="1331059"/>
            </a:xfrm>
            <a:solidFill>
              <a:srgbClr val="FEB834"/>
            </a:solidFill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8E1DF66-783F-4786-B3FE-9FC5AB3E5D4F}"/>
                  </a:ext>
                </a:extLst>
              </p:cNvPr>
              <p:cNvSpPr/>
              <p:nvPr/>
            </p:nvSpPr>
            <p:spPr>
              <a:xfrm>
                <a:off x="174691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6B223387-08D0-49C3-8BF1-4EF351A4F15C}"/>
                  </a:ext>
                </a:extLst>
              </p:cNvPr>
              <p:cNvSpPr/>
              <p:nvPr/>
            </p:nvSpPr>
            <p:spPr>
              <a:xfrm>
                <a:off x="218364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5F9F90F0-9F79-45B4-BEB5-DC646C112567}"/>
                  </a:ext>
                </a:extLst>
              </p:cNvPr>
              <p:cNvSpPr/>
              <p:nvPr/>
            </p:nvSpPr>
            <p:spPr>
              <a:xfrm>
                <a:off x="2620369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933A5367-DBA0-41F4-8E51-60CB16928BE8}"/>
                  </a:ext>
                </a:extLst>
              </p:cNvPr>
              <p:cNvSpPr/>
              <p:nvPr/>
            </p:nvSpPr>
            <p:spPr>
              <a:xfrm>
                <a:off x="3057097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EFEBD73-5207-4358-ABF2-6AF0F7E3C0B1}"/>
                  </a:ext>
                </a:extLst>
              </p:cNvPr>
              <p:cNvSpPr/>
              <p:nvPr/>
            </p:nvSpPr>
            <p:spPr>
              <a:xfrm>
                <a:off x="3493825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FF686217-552E-48F1-9904-088D61BBBB62}"/>
                  </a:ext>
                </a:extLst>
              </p:cNvPr>
              <p:cNvSpPr/>
              <p:nvPr/>
            </p:nvSpPr>
            <p:spPr>
              <a:xfrm>
                <a:off x="393055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B9DA0C7-F723-4EDD-AF43-9862B6C75709}"/>
                  </a:ext>
                </a:extLst>
              </p:cNvPr>
              <p:cNvSpPr/>
              <p:nvPr/>
            </p:nvSpPr>
            <p:spPr>
              <a:xfrm>
                <a:off x="436728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68" name="菱形 67">
              <a:extLst>
                <a:ext uri="{FF2B5EF4-FFF2-40B4-BE49-F238E27FC236}">
                  <a16:creationId xmlns:a16="http://schemas.microsoft.com/office/drawing/2014/main" id="{146AF7BB-19AA-4CD9-B17E-A422805EB46F}"/>
                </a:ext>
              </a:extLst>
            </p:cNvPr>
            <p:cNvSpPr/>
            <p:nvPr/>
          </p:nvSpPr>
          <p:spPr>
            <a:xfrm>
              <a:off x="1143247" y="8385"/>
              <a:ext cx="729096" cy="729096"/>
            </a:xfrm>
            <a:prstGeom prst="diamond">
              <a:avLst/>
            </a:prstGeom>
            <a:solidFill>
              <a:srgbClr val="01B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9" name="菱形 68">
              <a:extLst>
                <a:ext uri="{FF2B5EF4-FFF2-40B4-BE49-F238E27FC236}">
                  <a16:creationId xmlns:a16="http://schemas.microsoft.com/office/drawing/2014/main" id="{67AE8C8C-28AD-4956-B01D-E942CA32FE36}"/>
                </a:ext>
              </a:extLst>
            </p:cNvPr>
            <p:cNvSpPr/>
            <p:nvPr/>
          </p:nvSpPr>
          <p:spPr>
            <a:xfrm>
              <a:off x="1077388" y="364621"/>
              <a:ext cx="451751" cy="451751"/>
            </a:xfrm>
            <a:prstGeom prst="diamond">
              <a:avLst/>
            </a:prstGeom>
            <a:solidFill>
              <a:srgbClr val="75645C"/>
            </a:solidFill>
            <a:ln>
              <a:noFill/>
            </a:ln>
            <a:effectLst>
              <a:outerShdw blurRad="2667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A1F8036C-641B-451A-B980-9702334CB12D}"/>
                </a:ext>
              </a:extLst>
            </p:cNvPr>
            <p:cNvSpPr/>
            <p:nvPr/>
          </p:nvSpPr>
          <p:spPr>
            <a:xfrm rot="2700000">
              <a:off x="321646" y="1125695"/>
              <a:ext cx="280935" cy="280935"/>
            </a:xfrm>
            <a:custGeom>
              <a:avLst/>
              <a:gdLst>
                <a:gd name="connsiteX0" fmla="*/ 1236198 w 1303486"/>
                <a:gd name="connsiteY0" fmla="*/ 369310 h 1303486"/>
                <a:gd name="connsiteX1" fmla="*/ 1255764 w 1303486"/>
                <a:gd name="connsiteY1" fmla="*/ 406491 h 1303486"/>
                <a:gd name="connsiteX2" fmla="*/ 1255764 w 1303486"/>
                <a:gd name="connsiteY2" fmla="*/ 896994 h 1303486"/>
                <a:gd name="connsiteX3" fmla="*/ 1236198 w 1303486"/>
                <a:gd name="connsiteY3" fmla="*/ 934176 h 1303486"/>
                <a:gd name="connsiteX4" fmla="*/ 1014866 w 1303486"/>
                <a:gd name="connsiteY4" fmla="*/ 111061 h 1303486"/>
                <a:gd name="connsiteX5" fmla="*/ 1112595 w 1303486"/>
                <a:gd name="connsiteY5" fmla="*/ 190891 h 1303486"/>
                <a:gd name="connsiteX6" fmla="*/ 1173948 w 1303486"/>
                <a:gd name="connsiteY6" fmla="*/ 266001 h 1303486"/>
                <a:gd name="connsiteX7" fmla="*/ 1173948 w 1303486"/>
                <a:gd name="connsiteY7" fmla="*/ 1037485 h 1303486"/>
                <a:gd name="connsiteX8" fmla="*/ 1112595 w 1303486"/>
                <a:gd name="connsiteY8" fmla="*/ 1112595 h 1303486"/>
                <a:gd name="connsiteX9" fmla="*/ 1014866 w 1303486"/>
                <a:gd name="connsiteY9" fmla="*/ 1192425 h 1303486"/>
                <a:gd name="connsiteX10" fmla="*/ 793536 w 1303486"/>
                <a:gd name="connsiteY10" fmla="*/ 17061 h 1303486"/>
                <a:gd name="connsiteX11" fmla="*/ 896995 w 1303486"/>
                <a:gd name="connsiteY11" fmla="*/ 47723 h 1303486"/>
                <a:gd name="connsiteX12" fmla="*/ 952618 w 1303486"/>
                <a:gd name="connsiteY12" fmla="*/ 76993 h 1303486"/>
                <a:gd name="connsiteX13" fmla="*/ 952617 w 1303486"/>
                <a:gd name="connsiteY13" fmla="*/ 1226493 h 1303486"/>
                <a:gd name="connsiteX14" fmla="*/ 896995 w 1303486"/>
                <a:gd name="connsiteY14" fmla="*/ 1255763 h 1303486"/>
                <a:gd name="connsiteX15" fmla="*/ 793535 w 1303486"/>
                <a:gd name="connsiteY15" fmla="*/ 1286425 h 1303486"/>
                <a:gd name="connsiteX16" fmla="*/ 572204 w 1303486"/>
                <a:gd name="connsiteY16" fmla="*/ 7623 h 1303486"/>
                <a:gd name="connsiteX17" fmla="*/ 651744 w 1303486"/>
                <a:gd name="connsiteY17" fmla="*/ 0 h 1303486"/>
                <a:gd name="connsiteX18" fmla="*/ 731287 w 1303486"/>
                <a:gd name="connsiteY18" fmla="*/ 7624 h 1303486"/>
                <a:gd name="connsiteX19" fmla="*/ 731286 w 1303486"/>
                <a:gd name="connsiteY19" fmla="*/ 1295863 h 1303486"/>
                <a:gd name="connsiteX20" fmla="*/ 651744 w 1303486"/>
                <a:gd name="connsiteY20" fmla="*/ 1303486 h 1303486"/>
                <a:gd name="connsiteX21" fmla="*/ 572203 w 1303486"/>
                <a:gd name="connsiteY21" fmla="*/ 1295863 h 1303486"/>
                <a:gd name="connsiteX22" fmla="*/ 67292 w 1303486"/>
                <a:gd name="connsiteY22" fmla="*/ 369304 h 1303486"/>
                <a:gd name="connsiteX23" fmla="*/ 67292 w 1303486"/>
                <a:gd name="connsiteY23" fmla="*/ 934181 h 1303486"/>
                <a:gd name="connsiteX24" fmla="*/ 47723 w 1303486"/>
                <a:gd name="connsiteY24" fmla="*/ 896995 h 1303486"/>
                <a:gd name="connsiteX25" fmla="*/ 47723 w 1303486"/>
                <a:gd name="connsiteY25" fmla="*/ 406492 h 1303486"/>
                <a:gd name="connsiteX26" fmla="*/ 350873 w 1303486"/>
                <a:gd name="connsiteY26" fmla="*/ 76991 h 1303486"/>
                <a:gd name="connsiteX27" fmla="*/ 406492 w 1303486"/>
                <a:gd name="connsiteY27" fmla="*/ 47723 h 1303486"/>
                <a:gd name="connsiteX28" fmla="*/ 509955 w 1303486"/>
                <a:gd name="connsiteY28" fmla="*/ 17060 h 1303486"/>
                <a:gd name="connsiteX29" fmla="*/ 509955 w 1303486"/>
                <a:gd name="connsiteY29" fmla="*/ 1286426 h 1303486"/>
                <a:gd name="connsiteX30" fmla="*/ 406492 w 1303486"/>
                <a:gd name="connsiteY30" fmla="*/ 1255763 h 1303486"/>
                <a:gd name="connsiteX31" fmla="*/ 350873 w 1303486"/>
                <a:gd name="connsiteY31" fmla="*/ 1226495 h 1303486"/>
                <a:gd name="connsiteX32" fmla="*/ 190892 w 1303486"/>
                <a:gd name="connsiteY32" fmla="*/ 190891 h 1303486"/>
                <a:gd name="connsiteX33" fmla="*/ 288624 w 1303486"/>
                <a:gd name="connsiteY33" fmla="*/ 111059 h 1303486"/>
                <a:gd name="connsiteX34" fmla="*/ 288624 w 1303486"/>
                <a:gd name="connsiteY34" fmla="*/ 1192427 h 1303486"/>
                <a:gd name="connsiteX35" fmla="*/ 190892 w 1303486"/>
                <a:gd name="connsiteY35" fmla="*/ 1112595 h 1303486"/>
                <a:gd name="connsiteX36" fmla="*/ 129542 w 1303486"/>
                <a:gd name="connsiteY36" fmla="*/ 1037489 h 1303486"/>
                <a:gd name="connsiteX37" fmla="*/ 129542 w 1303486"/>
                <a:gd name="connsiteY37" fmla="*/ 265997 h 130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03486" h="1303486">
                  <a:moveTo>
                    <a:pt x="1236198" y="369310"/>
                  </a:moveTo>
                  <a:lnTo>
                    <a:pt x="1255764" y="406491"/>
                  </a:lnTo>
                  <a:cubicBezTo>
                    <a:pt x="1319394" y="563403"/>
                    <a:pt x="1319394" y="740082"/>
                    <a:pt x="1255764" y="896994"/>
                  </a:cubicBezTo>
                  <a:lnTo>
                    <a:pt x="1236198" y="934176"/>
                  </a:lnTo>
                  <a:close/>
                  <a:moveTo>
                    <a:pt x="1014866" y="111061"/>
                  </a:moveTo>
                  <a:lnTo>
                    <a:pt x="1112595" y="190891"/>
                  </a:lnTo>
                  <a:lnTo>
                    <a:pt x="1173948" y="266001"/>
                  </a:lnTo>
                  <a:lnTo>
                    <a:pt x="1173948" y="1037485"/>
                  </a:lnTo>
                  <a:lnTo>
                    <a:pt x="1112595" y="1112595"/>
                  </a:lnTo>
                  <a:lnTo>
                    <a:pt x="1014866" y="1192425"/>
                  </a:lnTo>
                  <a:close/>
                  <a:moveTo>
                    <a:pt x="793536" y="17061"/>
                  </a:moveTo>
                  <a:lnTo>
                    <a:pt x="896995" y="47723"/>
                  </a:lnTo>
                  <a:lnTo>
                    <a:pt x="952618" y="76993"/>
                  </a:lnTo>
                  <a:lnTo>
                    <a:pt x="952617" y="1226493"/>
                  </a:lnTo>
                  <a:lnTo>
                    <a:pt x="896995" y="1255763"/>
                  </a:lnTo>
                  <a:lnTo>
                    <a:pt x="793535" y="1286425"/>
                  </a:lnTo>
                  <a:close/>
                  <a:moveTo>
                    <a:pt x="572204" y="7623"/>
                  </a:moveTo>
                  <a:lnTo>
                    <a:pt x="651744" y="0"/>
                  </a:lnTo>
                  <a:lnTo>
                    <a:pt x="731287" y="7624"/>
                  </a:lnTo>
                  <a:lnTo>
                    <a:pt x="731286" y="1295863"/>
                  </a:lnTo>
                  <a:lnTo>
                    <a:pt x="651744" y="1303486"/>
                  </a:lnTo>
                  <a:lnTo>
                    <a:pt x="572203" y="1295863"/>
                  </a:lnTo>
                  <a:close/>
                  <a:moveTo>
                    <a:pt x="67292" y="369304"/>
                  </a:moveTo>
                  <a:lnTo>
                    <a:pt x="67292" y="934181"/>
                  </a:lnTo>
                  <a:lnTo>
                    <a:pt x="47723" y="896995"/>
                  </a:lnTo>
                  <a:cubicBezTo>
                    <a:pt x="-15907" y="740083"/>
                    <a:pt x="-15907" y="563404"/>
                    <a:pt x="47723" y="406492"/>
                  </a:cubicBezTo>
                  <a:close/>
                  <a:moveTo>
                    <a:pt x="350873" y="76991"/>
                  </a:moveTo>
                  <a:lnTo>
                    <a:pt x="406492" y="47723"/>
                  </a:lnTo>
                  <a:lnTo>
                    <a:pt x="509955" y="17060"/>
                  </a:lnTo>
                  <a:lnTo>
                    <a:pt x="509955" y="1286426"/>
                  </a:lnTo>
                  <a:lnTo>
                    <a:pt x="406492" y="1255763"/>
                  </a:lnTo>
                  <a:lnTo>
                    <a:pt x="350873" y="1226495"/>
                  </a:lnTo>
                  <a:close/>
                  <a:moveTo>
                    <a:pt x="190892" y="190891"/>
                  </a:moveTo>
                  <a:lnTo>
                    <a:pt x="288624" y="111059"/>
                  </a:lnTo>
                  <a:lnTo>
                    <a:pt x="288624" y="1192427"/>
                  </a:lnTo>
                  <a:lnTo>
                    <a:pt x="190892" y="1112595"/>
                  </a:lnTo>
                  <a:lnTo>
                    <a:pt x="129542" y="1037489"/>
                  </a:lnTo>
                  <a:lnTo>
                    <a:pt x="129542" y="265997"/>
                  </a:lnTo>
                  <a:close/>
                </a:path>
              </a:pathLst>
            </a:custGeom>
            <a:solidFill>
              <a:srgbClr val="FEB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3" name="文本框 7">
            <a:extLst>
              <a:ext uri="{FF2B5EF4-FFF2-40B4-BE49-F238E27FC236}">
                <a16:creationId xmlns:a16="http://schemas.microsoft.com/office/drawing/2014/main" id="{0C8149A8-6183-486E-B65D-663F7425EEDA}"/>
              </a:ext>
            </a:extLst>
          </p:cNvPr>
          <p:cNvSpPr txBox="1"/>
          <p:nvPr/>
        </p:nvSpPr>
        <p:spPr bwMode="auto">
          <a:xfrm>
            <a:off x="2314464" y="1878082"/>
            <a:ext cx="1589578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ea"/>
                <a:sym typeface="+mn-lt"/>
              </a:rPr>
              <a:t>Lack of Real-Time Information</a:t>
            </a:r>
            <a:endParaRPr lang="zh-CN" altLang="en-US" sz="1400" b="1" kern="0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cs typeface="+mn-ea"/>
              <a:sym typeface="+mn-lt"/>
            </a:endParaRPr>
          </a:p>
        </p:txBody>
      </p:sp>
      <p:sp>
        <p:nvSpPr>
          <p:cNvPr id="86" name="文本框 7">
            <a:extLst>
              <a:ext uri="{FF2B5EF4-FFF2-40B4-BE49-F238E27FC236}">
                <a16:creationId xmlns:a16="http://schemas.microsoft.com/office/drawing/2014/main" id="{CCAFFC86-36EE-4404-B321-75CA42C6F245}"/>
              </a:ext>
            </a:extLst>
          </p:cNvPr>
          <p:cNvSpPr txBox="1"/>
          <p:nvPr/>
        </p:nvSpPr>
        <p:spPr bwMode="auto">
          <a:xfrm>
            <a:off x="8340528" y="5244626"/>
            <a:ext cx="1837142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+mn-ea"/>
                <a:sym typeface="+mn-lt"/>
              </a:rPr>
              <a:t>Inaccurate Information</a:t>
            </a:r>
            <a:endParaRPr lang="zh-CN" altLang="en-US" sz="1400" b="1" kern="0" dirty="0">
              <a:solidFill>
                <a:schemeClr val="accent3"/>
              </a:solidFill>
              <a:latin typeface="Verdana" panose="020B0604030504040204" pitchFamily="34" charset="0"/>
              <a:cs typeface="+mn-ea"/>
              <a:sym typeface="+mn-lt"/>
            </a:endParaRPr>
          </a:p>
        </p:txBody>
      </p:sp>
      <p:sp>
        <p:nvSpPr>
          <p:cNvPr id="89" name="文本框 7">
            <a:extLst>
              <a:ext uri="{FF2B5EF4-FFF2-40B4-BE49-F238E27FC236}">
                <a16:creationId xmlns:a16="http://schemas.microsoft.com/office/drawing/2014/main" id="{B389E11A-60BC-4E5D-A63F-D012155EDAF2}"/>
              </a:ext>
            </a:extLst>
          </p:cNvPr>
          <p:cNvSpPr txBox="1"/>
          <p:nvPr/>
        </p:nvSpPr>
        <p:spPr bwMode="auto">
          <a:xfrm>
            <a:off x="2383244" y="5244626"/>
            <a:ext cx="1520798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ea"/>
                <a:sym typeface="+mn-lt"/>
              </a:rPr>
              <a:t>Sensitivity to Input Wording</a:t>
            </a:r>
            <a:endParaRPr lang="zh-CN" altLang="en-US" sz="1400" b="1" kern="0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cs typeface="+mn-ea"/>
              <a:sym typeface="+mn-lt"/>
            </a:endParaRPr>
          </a:p>
        </p:txBody>
      </p:sp>
      <p:sp>
        <p:nvSpPr>
          <p:cNvPr id="92" name="文本框 7">
            <a:extLst>
              <a:ext uri="{FF2B5EF4-FFF2-40B4-BE49-F238E27FC236}">
                <a16:creationId xmlns:a16="http://schemas.microsoft.com/office/drawing/2014/main" id="{73B86E6D-37D0-4FBE-A0E3-2587DA2861A9}"/>
              </a:ext>
            </a:extLst>
          </p:cNvPr>
          <p:cNvSpPr txBox="1"/>
          <p:nvPr/>
        </p:nvSpPr>
        <p:spPr bwMode="auto">
          <a:xfrm>
            <a:off x="8723951" y="3580824"/>
            <a:ext cx="3034460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+mn-ea"/>
                <a:sym typeface="+mn-lt"/>
              </a:rPr>
              <a:t>Tendency to Generate Plausible-Sounding but False Information</a:t>
            </a:r>
            <a:endParaRPr lang="zh-CN" altLang="en-US" sz="1400" b="1" kern="0" dirty="0">
              <a:solidFill>
                <a:schemeClr val="accent3"/>
              </a:solidFill>
              <a:latin typeface="Verdana" panose="020B0604030504040204" pitchFamily="34" charset="0"/>
              <a:cs typeface="+mn-ea"/>
              <a:sym typeface="+mn-lt"/>
            </a:endParaRPr>
          </a:p>
        </p:txBody>
      </p:sp>
      <p:sp>
        <p:nvSpPr>
          <p:cNvPr id="95" name="文本框 7">
            <a:extLst>
              <a:ext uri="{FF2B5EF4-FFF2-40B4-BE49-F238E27FC236}">
                <a16:creationId xmlns:a16="http://schemas.microsoft.com/office/drawing/2014/main" id="{15ADAC26-93BA-4CA3-8491-0B3362E8B759}"/>
              </a:ext>
            </a:extLst>
          </p:cNvPr>
          <p:cNvSpPr txBox="1"/>
          <p:nvPr/>
        </p:nvSpPr>
        <p:spPr bwMode="auto">
          <a:xfrm>
            <a:off x="1950475" y="3580824"/>
            <a:ext cx="1520799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ea"/>
                <a:sym typeface="+mn-lt"/>
              </a:rPr>
              <a:t>Inappropriate Content</a:t>
            </a:r>
            <a:endParaRPr lang="zh-CN" altLang="en-US" sz="1400" b="1" kern="0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11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83" grpId="0"/>
      <p:bldP spid="86" grpId="0"/>
      <p:bldP spid="89" grpId="0"/>
      <p:bldP spid="92" grpId="0"/>
      <p:bldP spid="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2CEBC08B-8105-438D-855A-167C4C8045F4}"/>
              </a:ext>
            </a:extLst>
          </p:cNvPr>
          <p:cNvSpPr/>
          <p:nvPr/>
        </p:nvSpPr>
        <p:spPr>
          <a:xfrm flipV="1">
            <a:off x="-229702" y="2930698"/>
            <a:ext cx="3850155" cy="3850154"/>
          </a:xfrm>
          <a:prstGeom prst="diamond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4825FD-5CED-4D3B-AAAC-200C0CFBBABB}"/>
              </a:ext>
            </a:extLst>
          </p:cNvPr>
          <p:cNvGrpSpPr/>
          <p:nvPr/>
        </p:nvGrpSpPr>
        <p:grpSpPr>
          <a:xfrm flipV="1">
            <a:off x="1609651" y="1373430"/>
            <a:ext cx="1811329" cy="1811328"/>
            <a:chOff x="802536" y="-208313"/>
            <a:chExt cx="1536966" cy="1536966"/>
          </a:xfrm>
        </p:grpSpPr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DFD23A1B-664B-48F2-A388-2432A74D7A13}"/>
                </a:ext>
              </a:extLst>
            </p:cNvPr>
            <p:cNvSpPr/>
            <p:nvPr/>
          </p:nvSpPr>
          <p:spPr>
            <a:xfrm>
              <a:off x="802536" y="-208313"/>
              <a:ext cx="1536966" cy="1536966"/>
            </a:xfrm>
            <a:prstGeom prst="diamond">
              <a:avLst/>
            </a:prstGeom>
            <a:solidFill>
              <a:srgbClr val="FE3F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97B0733-CFF8-48C8-A08A-3C0C5223F341}"/>
                </a:ext>
              </a:extLst>
            </p:cNvPr>
            <p:cNvGrpSpPr/>
            <p:nvPr/>
          </p:nvGrpSpPr>
          <p:grpSpPr>
            <a:xfrm rot="2700000">
              <a:off x="1088751" y="78242"/>
              <a:ext cx="964537" cy="963856"/>
              <a:chOff x="1746913" y="1125538"/>
              <a:chExt cx="2934267" cy="1331059"/>
            </a:xfrm>
            <a:solidFill>
              <a:schemeClr val="bg1"/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E94D861-97BA-4637-A525-73DB92443D03}"/>
                  </a:ext>
                </a:extLst>
              </p:cNvPr>
              <p:cNvSpPr/>
              <p:nvPr/>
            </p:nvSpPr>
            <p:spPr>
              <a:xfrm>
                <a:off x="174691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31CAB9-D6CA-4A24-80EE-5B3E44914F26}"/>
                  </a:ext>
                </a:extLst>
              </p:cNvPr>
              <p:cNvSpPr/>
              <p:nvPr/>
            </p:nvSpPr>
            <p:spPr>
              <a:xfrm>
                <a:off x="218364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817EB90-406F-4D57-8DD9-A9889118CA3C}"/>
                  </a:ext>
                </a:extLst>
              </p:cNvPr>
              <p:cNvSpPr/>
              <p:nvPr/>
            </p:nvSpPr>
            <p:spPr>
              <a:xfrm>
                <a:off x="2620369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5BAAA6-C7C2-4E49-84BE-7EC3CC457891}"/>
                  </a:ext>
                </a:extLst>
              </p:cNvPr>
              <p:cNvSpPr/>
              <p:nvPr/>
            </p:nvSpPr>
            <p:spPr>
              <a:xfrm>
                <a:off x="3057097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DEF1235-ED88-47D5-B92A-7C17E39C4B5F}"/>
                  </a:ext>
                </a:extLst>
              </p:cNvPr>
              <p:cNvSpPr/>
              <p:nvPr/>
            </p:nvSpPr>
            <p:spPr>
              <a:xfrm>
                <a:off x="3493825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117203D-158A-4710-9195-27EB058089CF}"/>
                  </a:ext>
                </a:extLst>
              </p:cNvPr>
              <p:cNvSpPr/>
              <p:nvPr/>
            </p:nvSpPr>
            <p:spPr>
              <a:xfrm>
                <a:off x="393055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BFD947A-5ADC-47A2-973F-4FCF015F58B3}"/>
                  </a:ext>
                </a:extLst>
              </p:cNvPr>
              <p:cNvSpPr/>
              <p:nvPr/>
            </p:nvSpPr>
            <p:spPr>
              <a:xfrm>
                <a:off x="436728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菱形 4">
            <a:extLst>
              <a:ext uri="{FF2B5EF4-FFF2-40B4-BE49-F238E27FC236}">
                <a16:creationId xmlns:a16="http://schemas.microsoft.com/office/drawing/2014/main" id="{94FAA50A-7E18-4D89-A000-CB57FD140328}"/>
              </a:ext>
            </a:extLst>
          </p:cNvPr>
          <p:cNvSpPr/>
          <p:nvPr/>
        </p:nvSpPr>
        <p:spPr>
          <a:xfrm flipV="1">
            <a:off x="2634037" y="5059702"/>
            <a:ext cx="2372755" cy="2372754"/>
          </a:xfrm>
          <a:prstGeom prst="diamond">
            <a:avLst/>
          </a:pr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5E0443A7-792F-48C1-907A-1A854459E43D}"/>
              </a:ext>
            </a:extLst>
          </p:cNvPr>
          <p:cNvSpPr/>
          <p:nvPr/>
        </p:nvSpPr>
        <p:spPr>
          <a:xfrm flipV="1">
            <a:off x="2679954" y="32710"/>
            <a:ext cx="6825292" cy="6825290"/>
          </a:xfrm>
          <a:prstGeom prst="diamond">
            <a:avLst/>
          </a:prstGeom>
          <a:solidFill>
            <a:srgbClr val="924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99F1F3FB-B001-446B-86B2-C6B9FA88DFB6}"/>
              </a:ext>
            </a:extLst>
          </p:cNvPr>
          <p:cNvSpPr/>
          <p:nvPr/>
        </p:nvSpPr>
        <p:spPr>
          <a:xfrm flipV="1">
            <a:off x="7986577" y="-646836"/>
            <a:ext cx="3850154" cy="3850153"/>
          </a:xfrm>
          <a:prstGeom prst="diamond">
            <a:avLst/>
          </a:prstGeom>
          <a:solidFill>
            <a:srgbClr val="FE3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C33F8C8-156F-47DE-886D-3EF4FAE30B19}"/>
              </a:ext>
            </a:extLst>
          </p:cNvPr>
          <p:cNvGrpSpPr/>
          <p:nvPr/>
        </p:nvGrpSpPr>
        <p:grpSpPr>
          <a:xfrm rot="18900000" flipV="1">
            <a:off x="9268272" y="3895802"/>
            <a:ext cx="1191633" cy="1190793"/>
            <a:chOff x="1746913" y="1125538"/>
            <a:chExt cx="2934267" cy="1331059"/>
          </a:xfrm>
          <a:solidFill>
            <a:srgbClr val="FEB834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D28B76-F58D-41FE-9183-83F590A7691D}"/>
                </a:ext>
              </a:extLst>
            </p:cNvPr>
            <p:cNvSpPr/>
            <p:nvPr/>
          </p:nvSpPr>
          <p:spPr>
            <a:xfrm>
              <a:off x="1746913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F5728D2-92D1-407D-BFA1-A30649C4D6BB}"/>
                </a:ext>
              </a:extLst>
            </p:cNvPr>
            <p:cNvSpPr/>
            <p:nvPr/>
          </p:nvSpPr>
          <p:spPr>
            <a:xfrm>
              <a:off x="2183641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849CCB-ECE4-46A1-9436-4BAC76E5E082}"/>
                </a:ext>
              </a:extLst>
            </p:cNvPr>
            <p:cNvSpPr/>
            <p:nvPr/>
          </p:nvSpPr>
          <p:spPr>
            <a:xfrm>
              <a:off x="2620369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14BE01-4396-49AE-8694-77575CD62747}"/>
                </a:ext>
              </a:extLst>
            </p:cNvPr>
            <p:cNvSpPr/>
            <p:nvPr/>
          </p:nvSpPr>
          <p:spPr>
            <a:xfrm>
              <a:off x="3057097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58BB8E3-4EAF-44B4-892C-EF298706F65E}"/>
                </a:ext>
              </a:extLst>
            </p:cNvPr>
            <p:cNvSpPr/>
            <p:nvPr/>
          </p:nvSpPr>
          <p:spPr>
            <a:xfrm>
              <a:off x="3493825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BF6181E-83AE-43D5-B3A9-AC5D21778C12}"/>
                </a:ext>
              </a:extLst>
            </p:cNvPr>
            <p:cNvSpPr/>
            <p:nvPr/>
          </p:nvSpPr>
          <p:spPr>
            <a:xfrm>
              <a:off x="3930553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CB7DA2B-B140-4694-A3C5-2F7B46019D12}"/>
                </a:ext>
              </a:extLst>
            </p:cNvPr>
            <p:cNvSpPr/>
            <p:nvPr/>
          </p:nvSpPr>
          <p:spPr>
            <a:xfrm>
              <a:off x="4367281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23D53E45-A5CC-43E5-9EBA-36EF06D47043}"/>
              </a:ext>
            </a:extLst>
          </p:cNvPr>
          <p:cNvSpPr/>
          <p:nvPr/>
        </p:nvSpPr>
        <p:spPr>
          <a:xfrm flipV="1">
            <a:off x="10222934" y="2118191"/>
            <a:ext cx="2618585" cy="2618584"/>
          </a:xfrm>
          <a:prstGeom prst="diamond">
            <a:avLst/>
          </a:pr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D3956E4D-0B08-47AC-980F-6051AD8A20A1}"/>
              </a:ext>
            </a:extLst>
          </p:cNvPr>
          <p:cNvSpPr/>
          <p:nvPr/>
        </p:nvSpPr>
        <p:spPr>
          <a:xfrm flipV="1">
            <a:off x="11836731" y="700916"/>
            <a:ext cx="2372755" cy="2372754"/>
          </a:xfrm>
          <a:prstGeom prst="diamond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EC266419-C529-46AD-A95F-B025A9F32F9D}"/>
              </a:ext>
            </a:extLst>
          </p:cNvPr>
          <p:cNvSpPr/>
          <p:nvPr/>
        </p:nvSpPr>
        <p:spPr>
          <a:xfrm flipV="1">
            <a:off x="2625212" y="4016078"/>
            <a:ext cx="1811329" cy="1811328"/>
          </a:xfrm>
          <a:prstGeom prst="diamond">
            <a:avLst/>
          </a:prstGeom>
          <a:solidFill>
            <a:srgbClr val="75645C"/>
          </a:solidFill>
          <a:ln>
            <a:noFill/>
          </a:ln>
          <a:effectLst>
            <a:outerShdw blurRad="2667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6F111DB7-49EC-4816-99DD-F58881C12520}"/>
              </a:ext>
            </a:extLst>
          </p:cNvPr>
          <p:cNvSpPr/>
          <p:nvPr/>
        </p:nvSpPr>
        <p:spPr>
          <a:xfrm flipV="1">
            <a:off x="9808007" y="1634898"/>
            <a:ext cx="1954708" cy="1954708"/>
          </a:xfrm>
          <a:prstGeom prst="diamond">
            <a:avLst/>
          </a:prstGeom>
          <a:solidFill>
            <a:srgbClr val="75645C"/>
          </a:solidFill>
          <a:ln>
            <a:noFill/>
          </a:ln>
          <a:effectLst>
            <a:outerShdw blurRad="2667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318C00F-4030-4A60-9757-9C1AB3FE0F29}"/>
              </a:ext>
            </a:extLst>
          </p:cNvPr>
          <p:cNvSpPr/>
          <p:nvPr/>
        </p:nvSpPr>
        <p:spPr>
          <a:xfrm rot="18900000" flipV="1">
            <a:off x="7272109" y="-285092"/>
            <a:ext cx="1008991" cy="1008991"/>
          </a:xfrm>
          <a:custGeom>
            <a:avLst/>
            <a:gdLst>
              <a:gd name="connsiteX0" fmla="*/ 1236198 w 1303486"/>
              <a:gd name="connsiteY0" fmla="*/ 369310 h 1303486"/>
              <a:gd name="connsiteX1" fmla="*/ 1255764 w 1303486"/>
              <a:gd name="connsiteY1" fmla="*/ 406491 h 1303486"/>
              <a:gd name="connsiteX2" fmla="*/ 1255764 w 1303486"/>
              <a:gd name="connsiteY2" fmla="*/ 896994 h 1303486"/>
              <a:gd name="connsiteX3" fmla="*/ 1236198 w 1303486"/>
              <a:gd name="connsiteY3" fmla="*/ 934176 h 1303486"/>
              <a:gd name="connsiteX4" fmla="*/ 1014866 w 1303486"/>
              <a:gd name="connsiteY4" fmla="*/ 111061 h 1303486"/>
              <a:gd name="connsiteX5" fmla="*/ 1112595 w 1303486"/>
              <a:gd name="connsiteY5" fmla="*/ 190891 h 1303486"/>
              <a:gd name="connsiteX6" fmla="*/ 1173948 w 1303486"/>
              <a:gd name="connsiteY6" fmla="*/ 266001 h 1303486"/>
              <a:gd name="connsiteX7" fmla="*/ 1173948 w 1303486"/>
              <a:gd name="connsiteY7" fmla="*/ 1037485 h 1303486"/>
              <a:gd name="connsiteX8" fmla="*/ 1112595 w 1303486"/>
              <a:gd name="connsiteY8" fmla="*/ 1112595 h 1303486"/>
              <a:gd name="connsiteX9" fmla="*/ 1014866 w 1303486"/>
              <a:gd name="connsiteY9" fmla="*/ 1192425 h 1303486"/>
              <a:gd name="connsiteX10" fmla="*/ 793536 w 1303486"/>
              <a:gd name="connsiteY10" fmla="*/ 17061 h 1303486"/>
              <a:gd name="connsiteX11" fmla="*/ 896995 w 1303486"/>
              <a:gd name="connsiteY11" fmla="*/ 47723 h 1303486"/>
              <a:gd name="connsiteX12" fmla="*/ 952618 w 1303486"/>
              <a:gd name="connsiteY12" fmla="*/ 76993 h 1303486"/>
              <a:gd name="connsiteX13" fmla="*/ 952617 w 1303486"/>
              <a:gd name="connsiteY13" fmla="*/ 1226493 h 1303486"/>
              <a:gd name="connsiteX14" fmla="*/ 896995 w 1303486"/>
              <a:gd name="connsiteY14" fmla="*/ 1255763 h 1303486"/>
              <a:gd name="connsiteX15" fmla="*/ 793535 w 1303486"/>
              <a:gd name="connsiteY15" fmla="*/ 1286425 h 1303486"/>
              <a:gd name="connsiteX16" fmla="*/ 572204 w 1303486"/>
              <a:gd name="connsiteY16" fmla="*/ 7623 h 1303486"/>
              <a:gd name="connsiteX17" fmla="*/ 651744 w 1303486"/>
              <a:gd name="connsiteY17" fmla="*/ 0 h 1303486"/>
              <a:gd name="connsiteX18" fmla="*/ 731287 w 1303486"/>
              <a:gd name="connsiteY18" fmla="*/ 7624 h 1303486"/>
              <a:gd name="connsiteX19" fmla="*/ 731286 w 1303486"/>
              <a:gd name="connsiteY19" fmla="*/ 1295863 h 1303486"/>
              <a:gd name="connsiteX20" fmla="*/ 651744 w 1303486"/>
              <a:gd name="connsiteY20" fmla="*/ 1303486 h 1303486"/>
              <a:gd name="connsiteX21" fmla="*/ 572203 w 1303486"/>
              <a:gd name="connsiteY21" fmla="*/ 1295863 h 1303486"/>
              <a:gd name="connsiteX22" fmla="*/ 67292 w 1303486"/>
              <a:gd name="connsiteY22" fmla="*/ 369304 h 1303486"/>
              <a:gd name="connsiteX23" fmla="*/ 67292 w 1303486"/>
              <a:gd name="connsiteY23" fmla="*/ 934181 h 1303486"/>
              <a:gd name="connsiteX24" fmla="*/ 47723 w 1303486"/>
              <a:gd name="connsiteY24" fmla="*/ 896995 h 1303486"/>
              <a:gd name="connsiteX25" fmla="*/ 47723 w 1303486"/>
              <a:gd name="connsiteY25" fmla="*/ 406492 h 1303486"/>
              <a:gd name="connsiteX26" fmla="*/ 350873 w 1303486"/>
              <a:gd name="connsiteY26" fmla="*/ 76991 h 1303486"/>
              <a:gd name="connsiteX27" fmla="*/ 406492 w 1303486"/>
              <a:gd name="connsiteY27" fmla="*/ 47723 h 1303486"/>
              <a:gd name="connsiteX28" fmla="*/ 509955 w 1303486"/>
              <a:gd name="connsiteY28" fmla="*/ 17060 h 1303486"/>
              <a:gd name="connsiteX29" fmla="*/ 509955 w 1303486"/>
              <a:gd name="connsiteY29" fmla="*/ 1286426 h 1303486"/>
              <a:gd name="connsiteX30" fmla="*/ 406492 w 1303486"/>
              <a:gd name="connsiteY30" fmla="*/ 1255763 h 1303486"/>
              <a:gd name="connsiteX31" fmla="*/ 350873 w 1303486"/>
              <a:gd name="connsiteY31" fmla="*/ 1226495 h 1303486"/>
              <a:gd name="connsiteX32" fmla="*/ 190892 w 1303486"/>
              <a:gd name="connsiteY32" fmla="*/ 190891 h 1303486"/>
              <a:gd name="connsiteX33" fmla="*/ 288624 w 1303486"/>
              <a:gd name="connsiteY33" fmla="*/ 111059 h 1303486"/>
              <a:gd name="connsiteX34" fmla="*/ 288624 w 1303486"/>
              <a:gd name="connsiteY34" fmla="*/ 1192427 h 1303486"/>
              <a:gd name="connsiteX35" fmla="*/ 190892 w 1303486"/>
              <a:gd name="connsiteY35" fmla="*/ 1112595 h 1303486"/>
              <a:gd name="connsiteX36" fmla="*/ 129542 w 1303486"/>
              <a:gd name="connsiteY36" fmla="*/ 1037489 h 1303486"/>
              <a:gd name="connsiteX37" fmla="*/ 129542 w 1303486"/>
              <a:gd name="connsiteY37" fmla="*/ 265997 h 130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03486" h="1303486">
                <a:moveTo>
                  <a:pt x="1236198" y="369310"/>
                </a:moveTo>
                <a:lnTo>
                  <a:pt x="1255764" y="406491"/>
                </a:lnTo>
                <a:cubicBezTo>
                  <a:pt x="1319394" y="563403"/>
                  <a:pt x="1319394" y="740082"/>
                  <a:pt x="1255764" y="896994"/>
                </a:cubicBezTo>
                <a:lnTo>
                  <a:pt x="1236198" y="934176"/>
                </a:lnTo>
                <a:close/>
                <a:moveTo>
                  <a:pt x="1014866" y="111061"/>
                </a:moveTo>
                <a:lnTo>
                  <a:pt x="1112595" y="190891"/>
                </a:lnTo>
                <a:lnTo>
                  <a:pt x="1173948" y="266001"/>
                </a:lnTo>
                <a:lnTo>
                  <a:pt x="1173948" y="1037485"/>
                </a:lnTo>
                <a:lnTo>
                  <a:pt x="1112595" y="1112595"/>
                </a:lnTo>
                <a:lnTo>
                  <a:pt x="1014866" y="1192425"/>
                </a:lnTo>
                <a:close/>
                <a:moveTo>
                  <a:pt x="793536" y="17061"/>
                </a:moveTo>
                <a:lnTo>
                  <a:pt x="896995" y="47723"/>
                </a:lnTo>
                <a:lnTo>
                  <a:pt x="952618" y="76993"/>
                </a:lnTo>
                <a:lnTo>
                  <a:pt x="952617" y="1226493"/>
                </a:lnTo>
                <a:lnTo>
                  <a:pt x="896995" y="1255763"/>
                </a:lnTo>
                <a:lnTo>
                  <a:pt x="793535" y="1286425"/>
                </a:lnTo>
                <a:close/>
                <a:moveTo>
                  <a:pt x="572204" y="7623"/>
                </a:moveTo>
                <a:lnTo>
                  <a:pt x="651744" y="0"/>
                </a:lnTo>
                <a:lnTo>
                  <a:pt x="731287" y="7624"/>
                </a:lnTo>
                <a:lnTo>
                  <a:pt x="731286" y="1295863"/>
                </a:lnTo>
                <a:lnTo>
                  <a:pt x="651744" y="1303486"/>
                </a:lnTo>
                <a:lnTo>
                  <a:pt x="572203" y="1295863"/>
                </a:lnTo>
                <a:close/>
                <a:moveTo>
                  <a:pt x="67292" y="369304"/>
                </a:moveTo>
                <a:lnTo>
                  <a:pt x="67292" y="934181"/>
                </a:lnTo>
                <a:lnTo>
                  <a:pt x="47723" y="896995"/>
                </a:lnTo>
                <a:cubicBezTo>
                  <a:pt x="-15907" y="740083"/>
                  <a:pt x="-15907" y="563404"/>
                  <a:pt x="47723" y="406492"/>
                </a:cubicBezTo>
                <a:close/>
                <a:moveTo>
                  <a:pt x="350873" y="76991"/>
                </a:moveTo>
                <a:lnTo>
                  <a:pt x="406492" y="47723"/>
                </a:lnTo>
                <a:lnTo>
                  <a:pt x="509955" y="17060"/>
                </a:lnTo>
                <a:lnTo>
                  <a:pt x="509955" y="1286426"/>
                </a:lnTo>
                <a:lnTo>
                  <a:pt x="406492" y="1255763"/>
                </a:lnTo>
                <a:lnTo>
                  <a:pt x="350873" y="1226495"/>
                </a:lnTo>
                <a:close/>
                <a:moveTo>
                  <a:pt x="190892" y="190891"/>
                </a:moveTo>
                <a:lnTo>
                  <a:pt x="288624" y="111059"/>
                </a:lnTo>
                <a:lnTo>
                  <a:pt x="288624" y="1192427"/>
                </a:lnTo>
                <a:lnTo>
                  <a:pt x="190892" y="1112595"/>
                </a:lnTo>
                <a:lnTo>
                  <a:pt x="129542" y="1037489"/>
                </a:lnTo>
                <a:lnTo>
                  <a:pt x="129542" y="265997"/>
                </a:lnTo>
                <a:close/>
              </a:path>
            </a:pathLst>
          </a:cu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8268EDB-96FE-4D36-B513-F474DA4B6A9A}"/>
              </a:ext>
            </a:extLst>
          </p:cNvPr>
          <p:cNvGrpSpPr/>
          <p:nvPr/>
        </p:nvGrpSpPr>
        <p:grpSpPr>
          <a:xfrm flipV="1">
            <a:off x="11836731" y="4202361"/>
            <a:ext cx="857764" cy="863066"/>
            <a:chOff x="9525220" y="67185"/>
            <a:chExt cx="1084676" cy="1091381"/>
          </a:xfrm>
          <a:solidFill>
            <a:srgbClr val="75645C"/>
          </a:solidFill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64F6BDB-4115-4367-91CA-394C1C65CCFB}"/>
                </a:ext>
              </a:extLst>
            </p:cNvPr>
            <p:cNvSpPr/>
            <p:nvPr/>
          </p:nvSpPr>
          <p:spPr>
            <a:xfrm>
              <a:off x="9525220" y="67185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CEADE2F-4636-4990-96FA-32F2A45D0C8B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98D68DB-8F23-4273-906A-7E578E652BFD}"/>
              </a:ext>
            </a:extLst>
          </p:cNvPr>
          <p:cNvGrpSpPr/>
          <p:nvPr/>
        </p:nvGrpSpPr>
        <p:grpSpPr>
          <a:xfrm flipH="1" flipV="1">
            <a:off x="2803569" y="1165968"/>
            <a:ext cx="485541" cy="488788"/>
            <a:chOff x="9607155" y="149120"/>
            <a:chExt cx="1002741" cy="1009446"/>
          </a:xfrm>
          <a:solidFill>
            <a:srgbClr val="75645C"/>
          </a:solidFill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B660621-F5A7-46EA-9CF1-409DB7B980F4}"/>
                </a:ext>
              </a:extLst>
            </p:cNvPr>
            <p:cNvSpPr/>
            <p:nvPr/>
          </p:nvSpPr>
          <p:spPr>
            <a:xfrm>
              <a:off x="9607155" y="149120"/>
              <a:ext cx="530943" cy="530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1B48274-B446-4D80-A6C8-3CC076A7F1D2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94C186-9B29-4BD3-AE4D-AB4784E17E11}"/>
              </a:ext>
            </a:extLst>
          </p:cNvPr>
          <p:cNvGrpSpPr/>
          <p:nvPr/>
        </p:nvGrpSpPr>
        <p:grpSpPr>
          <a:xfrm flipH="1" flipV="1">
            <a:off x="8376173" y="1189373"/>
            <a:ext cx="549501" cy="553176"/>
            <a:chOff x="9607155" y="149120"/>
            <a:chExt cx="1002741" cy="1009446"/>
          </a:xfrm>
          <a:solidFill>
            <a:schemeClr val="bg1"/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7BA7C83-4AC2-425E-B5D2-06FFC0A4D1F9}"/>
                </a:ext>
              </a:extLst>
            </p:cNvPr>
            <p:cNvSpPr/>
            <p:nvPr/>
          </p:nvSpPr>
          <p:spPr>
            <a:xfrm>
              <a:off x="9607155" y="149120"/>
              <a:ext cx="530943" cy="530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84850CA-090F-4D47-89C2-995FAAF5348C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2" name="文本框 39">
            <a:extLst>
              <a:ext uri="{FF2B5EF4-FFF2-40B4-BE49-F238E27FC236}">
                <a16:creationId xmlns:a16="http://schemas.microsoft.com/office/drawing/2014/main" id="{19846F6F-D51A-49EA-863D-506E7B41463E}"/>
              </a:ext>
            </a:extLst>
          </p:cNvPr>
          <p:cNvSpPr txBox="1"/>
          <p:nvPr/>
        </p:nvSpPr>
        <p:spPr>
          <a:xfrm>
            <a:off x="3598062" y="2896097"/>
            <a:ext cx="519488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1625559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Current Condition 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840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790102"/>
              </p:ext>
            </p:extLst>
          </p:nvPr>
        </p:nvGraphicFramePr>
        <p:xfrm>
          <a:off x="1404038" y="86288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reeform 55"/>
          <p:cNvSpPr>
            <a:spLocks noEditPoints="1"/>
          </p:cNvSpPr>
          <p:nvPr/>
        </p:nvSpPr>
        <p:spPr bwMode="auto">
          <a:xfrm rot="21407145">
            <a:off x="9808856" y="2952723"/>
            <a:ext cx="1474884" cy="2540418"/>
          </a:xfrm>
          <a:custGeom>
            <a:avLst/>
            <a:gdLst>
              <a:gd name="T0" fmla="*/ 673 w 736"/>
              <a:gd name="T1" fmla="*/ 284 h 1300"/>
              <a:gd name="T2" fmla="*/ 626 w 736"/>
              <a:gd name="T3" fmla="*/ 210 h 1300"/>
              <a:gd name="T4" fmla="*/ 530 w 736"/>
              <a:gd name="T5" fmla="*/ 123 h 1300"/>
              <a:gd name="T6" fmla="*/ 538 w 736"/>
              <a:gd name="T7" fmla="*/ 75 h 1300"/>
              <a:gd name="T8" fmla="*/ 500 w 736"/>
              <a:gd name="T9" fmla="*/ 5 h 1300"/>
              <a:gd name="T10" fmla="*/ 445 w 736"/>
              <a:gd name="T11" fmla="*/ 9 h 1300"/>
              <a:gd name="T12" fmla="*/ 421 w 736"/>
              <a:gd name="T13" fmla="*/ 94 h 1300"/>
              <a:gd name="T14" fmla="*/ 452 w 736"/>
              <a:gd name="T15" fmla="*/ 180 h 1300"/>
              <a:gd name="T16" fmla="*/ 383 w 736"/>
              <a:gd name="T17" fmla="*/ 199 h 1300"/>
              <a:gd name="T18" fmla="*/ 340 w 736"/>
              <a:gd name="T19" fmla="*/ 271 h 1300"/>
              <a:gd name="T20" fmla="*/ 304 w 736"/>
              <a:gd name="T21" fmla="*/ 305 h 1300"/>
              <a:gd name="T22" fmla="*/ 271 w 736"/>
              <a:gd name="T23" fmla="*/ 316 h 1300"/>
              <a:gd name="T24" fmla="*/ 162 w 736"/>
              <a:gd name="T25" fmla="*/ 325 h 1300"/>
              <a:gd name="T26" fmla="*/ 92 w 736"/>
              <a:gd name="T27" fmla="*/ 301 h 1300"/>
              <a:gd name="T28" fmla="*/ 65 w 736"/>
              <a:gd name="T29" fmla="*/ 274 h 1300"/>
              <a:gd name="T30" fmla="*/ 76 w 736"/>
              <a:gd name="T31" fmla="*/ 300 h 1300"/>
              <a:gd name="T32" fmla="*/ 14 w 736"/>
              <a:gd name="T33" fmla="*/ 320 h 1300"/>
              <a:gd name="T34" fmla="*/ 0 w 736"/>
              <a:gd name="T35" fmla="*/ 335 h 1300"/>
              <a:gd name="T36" fmla="*/ 5 w 736"/>
              <a:gd name="T37" fmla="*/ 349 h 1300"/>
              <a:gd name="T38" fmla="*/ 20 w 736"/>
              <a:gd name="T39" fmla="*/ 360 h 1300"/>
              <a:gd name="T40" fmla="*/ 76 w 736"/>
              <a:gd name="T41" fmla="*/ 370 h 1300"/>
              <a:gd name="T42" fmla="*/ 125 w 736"/>
              <a:gd name="T43" fmla="*/ 397 h 1300"/>
              <a:gd name="T44" fmla="*/ 332 w 736"/>
              <a:gd name="T45" fmla="*/ 378 h 1300"/>
              <a:gd name="T46" fmla="*/ 302 w 736"/>
              <a:gd name="T47" fmla="*/ 654 h 1300"/>
              <a:gd name="T48" fmla="*/ 306 w 736"/>
              <a:gd name="T49" fmla="*/ 724 h 1300"/>
              <a:gd name="T50" fmla="*/ 293 w 736"/>
              <a:gd name="T51" fmla="*/ 980 h 1300"/>
              <a:gd name="T52" fmla="*/ 304 w 736"/>
              <a:gd name="T53" fmla="*/ 1120 h 1300"/>
              <a:gd name="T54" fmla="*/ 311 w 736"/>
              <a:gd name="T55" fmla="*/ 1178 h 1300"/>
              <a:gd name="T56" fmla="*/ 281 w 736"/>
              <a:gd name="T57" fmla="*/ 1227 h 1300"/>
              <a:gd name="T58" fmla="*/ 216 w 736"/>
              <a:gd name="T59" fmla="*/ 1250 h 1300"/>
              <a:gd name="T60" fmla="*/ 210 w 736"/>
              <a:gd name="T61" fmla="*/ 1274 h 1300"/>
              <a:gd name="T62" fmla="*/ 334 w 736"/>
              <a:gd name="T63" fmla="*/ 1259 h 1300"/>
              <a:gd name="T64" fmla="*/ 397 w 736"/>
              <a:gd name="T65" fmla="*/ 1261 h 1300"/>
              <a:gd name="T66" fmla="*/ 399 w 736"/>
              <a:gd name="T67" fmla="*/ 1122 h 1300"/>
              <a:gd name="T68" fmla="*/ 393 w 736"/>
              <a:gd name="T69" fmla="*/ 959 h 1300"/>
              <a:gd name="T70" fmla="*/ 437 w 736"/>
              <a:gd name="T71" fmla="*/ 821 h 1300"/>
              <a:gd name="T72" fmla="*/ 482 w 736"/>
              <a:gd name="T73" fmla="*/ 994 h 1300"/>
              <a:gd name="T74" fmla="*/ 497 w 736"/>
              <a:gd name="T75" fmla="*/ 1094 h 1300"/>
              <a:gd name="T76" fmla="*/ 471 w 736"/>
              <a:gd name="T77" fmla="*/ 1152 h 1300"/>
              <a:gd name="T78" fmla="*/ 446 w 736"/>
              <a:gd name="T79" fmla="*/ 1257 h 1300"/>
              <a:gd name="T80" fmla="*/ 427 w 736"/>
              <a:gd name="T81" fmla="*/ 1299 h 1300"/>
              <a:gd name="T82" fmla="*/ 523 w 736"/>
              <a:gd name="T83" fmla="*/ 1281 h 1300"/>
              <a:gd name="T84" fmla="*/ 545 w 736"/>
              <a:gd name="T85" fmla="*/ 1271 h 1300"/>
              <a:gd name="T86" fmla="*/ 555 w 736"/>
              <a:gd name="T87" fmla="*/ 1187 h 1300"/>
              <a:gd name="T88" fmla="*/ 576 w 736"/>
              <a:gd name="T89" fmla="*/ 993 h 1300"/>
              <a:gd name="T90" fmla="*/ 561 w 736"/>
              <a:gd name="T91" fmla="*/ 814 h 1300"/>
              <a:gd name="T92" fmla="*/ 577 w 736"/>
              <a:gd name="T93" fmla="*/ 673 h 1300"/>
              <a:gd name="T94" fmla="*/ 613 w 736"/>
              <a:gd name="T95" fmla="*/ 701 h 1300"/>
              <a:gd name="T96" fmla="*/ 687 w 736"/>
              <a:gd name="T97" fmla="*/ 655 h 1300"/>
              <a:gd name="T98" fmla="*/ 733 w 736"/>
              <a:gd name="T99" fmla="*/ 465 h 1300"/>
              <a:gd name="T100" fmla="*/ 366 w 736"/>
              <a:gd name="T101" fmla="*/ 560 h 1300"/>
              <a:gd name="T102" fmla="*/ 385 w 736"/>
              <a:gd name="T103" fmla="*/ 448 h 1300"/>
              <a:gd name="T104" fmla="*/ 399 w 736"/>
              <a:gd name="T105" fmla="*/ 279 h 1300"/>
              <a:gd name="T106" fmla="*/ 455 w 736"/>
              <a:gd name="T107" fmla="*/ 193 h 1300"/>
              <a:gd name="T108" fmla="*/ 452 w 736"/>
              <a:gd name="T109" fmla="*/ 230 h 1300"/>
              <a:gd name="T110" fmla="*/ 385 w 736"/>
              <a:gd name="T111" fmla="*/ 530 h 1300"/>
              <a:gd name="T112" fmla="*/ 467 w 736"/>
              <a:gd name="T113" fmla="*/ 294 h 1300"/>
              <a:gd name="T114" fmla="*/ 473 w 736"/>
              <a:gd name="T115" fmla="*/ 207 h 1300"/>
              <a:gd name="T116" fmla="*/ 537 w 736"/>
              <a:gd name="T117" fmla="*/ 169 h 1300"/>
              <a:gd name="T118" fmla="*/ 485 w 736"/>
              <a:gd name="T119" fmla="*/ 365 h 1300"/>
              <a:gd name="T120" fmla="*/ 501 w 736"/>
              <a:gd name="T121" fmla="*/ 512 h 1300"/>
              <a:gd name="T122" fmla="*/ 642 w 736"/>
              <a:gd name="T123" fmla="*/ 468 h 1300"/>
              <a:gd name="T124" fmla="*/ 638 w 736"/>
              <a:gd name="T125" fmla="*/ 430 h 1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6" h="1300">
                <a:moveTo>
                  <a:pt x="732" y="424"/>
                </a:moveTo>
                <a:lnTo>
                  <a:pt x="732" y="424"/>
                </a:lnTo>
                <a:lnTo>
                  <a:pt x="727" y="408"/>
                </a:lnTo>
                <a:lnTo>
                  <a:pt x="720" y="389"/>
                </a:lnTo>
                <a:lnTo>
                  <a:pt x="713" y="370"/>
                </a:lnTo>
                <a:lnTo>
                  <a:pt x="704" y="352"/>
                </a:lnTo>
                <a:lnTo>
                  <a:pt x="690" y="323"/>
                </a:lnTo>
                <a:lnTo>
                  <a:pt x="684" y="311"/>
                </a:lnTo>
                <a:lnTo>
                  <a:pt x="684" y="311"/>
                </a:lnTo>
                <a:lnTo>
                  <a:pt x="673" y="284"/>
                </a:lnTo>
                <a:lnTo>
                  <a:pt x="667" y="263"/>
                </a:lnTo>
                <a:lnTo>
                  <a:pt x="664" y="253"/>
                </a:lnTo>
                <a:lnTo>
                  <a:pt x="664" y="247"/>
                </a:lnTo>
                <a:lnTo>
                  <a:pt x="664" y="247"/>
                </a:lnTo>
                <a:lnTo>
                  <a:pt x="661" y="240"/>
                </a:lnTo>
                <a:lnTo>
                  <a:pt x="656" y="233"/>
                </a:lnTo>
                <a:lnTo>
                  <a:pt x="649" y="226"/>
                </a:lnTo>
                <a:lnTo>
                  <a:pt x="642" y="220"/>
                </a:lnTo>
                <a:lnTo>
                  <a:pt x="634" y="214"/>
                </a:lnTo>
                <a:lnTo>
                  <a:pt x="626" y="210"/>
                </a:lnTo>
                <a:lnTo>
                  <a:pt x="617" y="208"/>
                </a:lnTo>
                <a:lnTo>
                  <a:pt x="609" y="207"/>
                </a:lnTo>
                <a:lnTo>
                  <a:pt x="609" y="207"/>
                </a:lnTo>
                <a:lnTo>
                  <a:pt x="598" y="204"/>
                </a:lnTo>
                <a:lnTo>
                  <a:pt x="587" y="199"/>
                </a:lnTo>
                <a:lnTo>
                  <a:pt x="568" y="190"/>
                </a:lnTo>
                <a:lnTo>
                  <a:pt x="554" y="181"/>
                </a:lnTo>
                <a:lnTo>
                  <a:pt x="547" y="178"/>
                </a:lnTo>
                <a:lnTo>
                  <a:pt x="527" y="158"/>
                </a:lnTo>
                <a:lnTo>
                  <a:pt x="530" y="123"/>
                </a:lnTo>
                <a:lnTo>
                  <a:pt x="530" y="123"/>
                </a:lnTo>
                <a:lnTo>
                  <a:pt x="533" y="120"/>
                </a:lnTo>
                <a:lnTo>
                  <a:pt x="537" y="116"/>
                </a:lnTo>
                <a:lnTo>
                  <a:pt x="540" y="109"/>
                </a:lnTo>
                <a:lnTo>
                  <a:pt x="543" y="103"/>
                </a:lnTo>
                <a:lnTo>
                  <a:pt x="544" y="94"/>
                </a:lnTo>
                <a:lnTo>
                  <a:pt x="543" y="90"/>
                </a:lnTo>
                <a:lnTo>
                  <a:pt x="542" y="84"/>
                </a:lnTo>
                <a:lnTo>
                  <a:pt x="541" y="80"/>
                </a:lnTo>
                <a:lnTo>
                  <a:pt x="538" y="75"/>
                </a:lnTo>
                <a:lnTo>
                  <a:pt x="538" y="75"/>
                </a:lnTo>
                <a:lnTo>
                  <a:pt x="537" y="61"/>
                </a:lnTo>
                <a:lnTo>
                  <a:pt x="535" y="49"/>
                </a:lnTo>
                <a:lnTo>
                  <a:pt x="531" y="39"/>
                </a:lnTo>
                <a:lnTo>
                  <a:pt x="528" y="30"/>
                </a:lnTo>
                <a:lnTo>
                  <a:pt x="523" y="23"/>
                </a:lnTo>
                <a:lnTo>
                  <a:pt x="517" y="17"/>
                </a:lnTo>
                <a:lnTo>
                  <a:pt x="512" y="11"/>
                </a:lnTo>
                <a:lnTo>
                  <a:pt x="506" y="8"/>
                </a:lnTo>
                <a:lnTo>
                  <a:pt x="500" y="5"/>
                </a:lnTo>
                <a:lnTo>
                  <a:pt x="495" y="3"/>
                </a:lnTo>
                <a:lnTo>
                  <a:pt x="484" y="1"/>
                </a:lnTo>
                <a:lnTo>
                  <a:pt x="478" y="0"/>
                </a:lnTo>
                <a:lnTo>
                  <a:pt x="474" y="0"/>
                </a:lnTo>
                <a:lnTo>
                  <a:pt x="474" y="0"/>
                </a:lnTo>
                <a:lnTo>
                  <a:pt x="472" y="0"/>
                </a:lnTo>
                <a:lnTo>
                  <a:pt x="466" y="1"/>
                </a:lnTo>
                <a:lnTo>
                  <a:pt x="456" y="4"/>
                </a:lnTo>
                <a:lnTo>
                  <a:pt x="451" y="6"/>
                </a:lnTo>
                <a:lnTo>
                  <a:pt x="445" y="9"/>
                </a:lnTo>
                <a:lnTo>
                  <a:pt x="440" y="13"/>
                </a:lnTo>
                <a:lnTo>
                  <a:pt x="435" y="20"/>
                </a:lnTo>
                <a:lnTo>
                  <a:pt x="430" y="26"/>
                </a:lnTo>
                <a:lnTo>
                  <a:pt x="426" y="34"/>
                </a:lnTo>
                <a:lnTo>
                  <a:pt x="423" y="44"/>
                </a:lnTo>
                <a:lnTo>
                  <a:pt x="421" y="54"/>
                </a:lnTo>
                <a:lnTo>
                  <a:pt x="420" y="67"/>
                </a:lnTo>
                <a:lnTo>
                  <a:pt x="420" y="82"/>
                </a:lnTo>
                <a:lnTo>
                  <a:pt x="420" y="82"/>
                </a:lnTo>
                <a:lnTo>
                  <a:pt x="421" y="94"/>
                </a:lnTo>
                <a:lnTo>
                  <a:pt x="423" y="105"/>
                </a:lnTo>
                <a:lnTo>
                  <a:pt x="425" y="114"/>
                </a:lnTo>
                <a:lnTo>
                  <a:pt x="427" y="121"/>
                </a:lnTo>
                <a:lnTo>
                  <a:pt x="431" y="131"/>
                </a:lnTo>
                <a:lnTo>
                  <a:pt x="434" y="134"/>
                </a:lnTo>
                <a:lnTo>
                  <a:pt x="449" y="160"/>
                </a:lnTo>
                <a:lnTo>
                  <a:pt x="449" y="160"/>
                </a:lnTo>
                <a:lnTo>
                  <a:pt x="450" y="164"/>
                </a:lnTo>
                <a:lnTo>
                  <a:pt x="452" y="172"/>
                </a:lnTo>
                <a:lnTo>
                  <a:pt x="452" y="180"/>
                </a:lnTo>
                <a:lnTo>
                  <a:pt x="451" y="183"/>
                </a:lnTo>
                <a:lnTo>
                  <a:pt x="449" y="185"/>
                </a:lnTo>
                <a:lnTo>
                  <a:pt x="449" y="185"/>
                </a:lnTo>
                <a:lnTo>
                  <a:pt x="422" y="190"/>
                </a:lnTo>
                <a:lnTo>
                  <a:pt x="406" y="192"/>
                </a:lnTo>
                <a:lnTo>
                  <a:pt x="395" y="193"/>
                </a:lnTo>
                <a:lnTo>
                  <a:pt x="395" y="193"/>
                </a:lnTo>
                <a:lnTo>
                  <a:pt x="392" y="194"/>
                </a:lnTo>
                <a:lnTo>
                  <a:pt x="387" y="196"/>
                </a:lnTo>
                <a:lnTo>
                  <a:pt x="383" y="199"/>
                </a:lnTo>
                <a:lnTo>
                  <a:pt x="378" y="205"/>
                </a:lnTo>
                <a:lnTo>
                  <a:pt x="372" y="210"/>
                </a:lnTo>
                <a:lnTo>
                  <a:pt x="368" y="215"/>
                </a:lnTo>
                <a:lnTo>
                  <a:pt x="364" y="222"/>
                </a:lnTo>
                <a:lnTo>
                  <a:pt x="361" y="228"/>
                </a:lnTo>
                <a:lnTo>
                  <a:pt x="361" y="228"/>
                </a:lnTo>
                <a:lnTo>
                  <a:pt x="356" y="243"/>
                </a:lnTo>
                <a:lnTo>
                  <a:pt x="349" y="259"/>
                </a:lnTo>
                <a:lnTo>
                  <a:pt x="344" y="266"/>
                </a:lnTo>
                <a:lnTo>
                  <a:pt x="340" y="271"/>
                </a:lnTo>
                <a:lnTo>
                  <a:pt x="336" y="276"/>
                </a:lnTo>
                <a:lnTo>
                  <a:pt x="331" y="277"/>
                </a:lnTo>
                <a:lnTo>
                  <a:pt x="331" y="277"/>
                </a:lnTo>
                <a:lnTo>
                  <a:pt x="326" y="279"/>
                </a:lnTo>
                <a:lnTo>
                  <a:pt x="321" y="282"/>
                </a:lnTo>
                <a:lnTo>
                  <a:pt x="318" y="286"/>
                </a:lnTo>
                <a:lnTo>
                  <a:pt x="313" y="291"/>
                </a:lnTo>
                <a:lnTo>
                  <a:pt x="308" y="299"/>
                </a:lnTo>
                <a:lnTo>
                  <a:pt x="306" y="302"/>
                </a:lnTo>
                <a:lnTo>
                  <a:pt x="304" y="305"/>
                </a:lnTo>
                <a:lnTo>
                  <a:pt x="304" y="305"/>
                </a:lnTo>
                <a:lnTo>
                  <a:pt x="302" y="306"/>
                </a:lnTo>
                <a:lnTo>
                  <a:pt x="298" y="308"/>
                </a:lnTo>
                <a:lnTo>
                  <a:pt x="293" y="314"/>
                </a:lnTo>
                <a:lnTo>
                  <a:pt x="290" y="317"/>
                </a:lnTo>
                <a:lnTo>
                  <a:pt x="287" y="318"/>
                </a:lnTo>
                <a:lnTo>
                  <a:pt x="282" y="320"/>
                </a:lnTo>
                <a:lnTo>
                  <a:pt x="277" y="318"/>
                </a:lnTo>
                <a:lnTo>
                  <a:pt x="277" y="318"/>
                </a:lnTo>
                <a:lnTo>
                  <a:pt x="271" y="316"/>
                </a:lnTo>
                <a:lnTo>
                  <a:pt x="264" y="316"/>
                </a:lnTo>
                <a:lnTo>
                  <a:pt x="255" y="316"/>
                </a:lnTo>
                <a:lnTo>
                  <a:pt x="247" y="317"/>
                </a:lnTo>
                <a:lnTo>
                  <a:pt x="234" y="321"/>
                </a:lnTo>
                <a:lnTo>
                  <a:pt x="227" y="322"/>
                </a:lnTo>
                <a:lnTo>
                  <a:pt x="227" y="322"/>
                </a:lnTo>
                <a:lnTo>
                  <a:pt x="220" y="323"/>
                </a:lnTo>
                <a:lnTo>
                  <a:pt x="197" y="325"/>
                </a:lnTo>
                <a:lnTo>
                  <a:pt x="181" y="325"/>
                </a:lnTo>
                <a:lnTo>
                  <a:pt x="162" y="325"/>
                </a:lnTo>
                <a:lnTo>
                  <a:pt x="142" y="323"/>
                </a:lnTo>
                <a:lnTo>
                  <a:pt x="118" y="321"/>
                </a:lnTo>
                <a:lnTo>
                  <a:pt x="118" y="321"/>
                </a:lnTo>
                <a:lnTo>
                  <a:pt x="111" y="320"/>
                </a:lnTo>
                <a:lnTo>
                  <a:pt x="107" y="316"/>
                </a:lnTo>
                <a:lnTo>
                  <a:pt x="104" y="314"/>
                </a:lnTo>
                <a:lnTo>
                  <a:pt x="103" y="312"/>
                </a:lnTo>
                <a:lnTo>
                  <a:pt x="103" y="312"/>
                </a:lnTo>
                <a:lnTo>
                  <a:pt x="96" y="306"/>
                </a:lnTo>
                <a:lnTo>
                  <a:pt x="92" y="301"/>
                </a:lnTo>
                <a:lnTo>
                  <a:pt x="92" y="301"/>
                </a:lnTo>
                <a:lnTo>
                  <a:pt x="83" y="289"/>
                </a:lnTo>
                <a:lnTo>
                  <a:pt x="76" y="280"/>
                </a:lnTo>
                <a:lnTo>
                  <a:pt x="73" y="276"/>
                </a:lnTo>
                <a:lnTo>
                  <a:pt x="72" y="272"/>
                </a:lnTo>
                <a:lnTo>
                  <a:pt x="72" y="272"/>
                </a:lnTo>
                <a:lnTo>
                  <a:pt x="69" y="271"/>
                </a:lnTo>
                <a:lnTo>
                  <a:pt x="66" y="271"/>
                </a:lnTo>
                <a:lnTo>
                  <a:pt x="65" y="272"/>
                </a:lnTo>
                <a:lnTo>
                  <a:pt x="65" y="274"/>
                </a:lnTo>
                <a:lnTo>
                  <a:pt x="65" y="278"/>
                </a:lnTo>
                <a:lnTo>
                  <a:pt x="65" y="280"/>
                </a:lnTo>
                <a:lnTo>
                  <a:pt x="65" y="280"/>
                </a:lnTo>
                <a:lnTo>
                  <a:pt x="65" y="281"/>
                </a:lnTo>
                <a:lnTo>
                  <a:pt x="65" y="285"/>
                </a:lnTo>
                <a:lnTo>
                  <a:pt x="67" y="291"/>
                </a:lnTo>
                <a:lnTo>
                  <a:pt x="70" y="293"/>
                </a:lnTo>
                <a:lnTo>
                  <a:pt x="72" y="296"/>
                </a:lnTo>
                <a:lnTo>
                  <a:pt x="72" y="296"/>
                </a:lnTo>
                <a:lnTo>
                  <a:pt x="76" y="300"/>
                </a:lnTo>
                <a:lnTo>
                  <a:pt x="78" y="306"/>
                </a:lnTo>
                <a:lnTo>
                  <a:pt x="79" y="311"/>
                </a:lnTo>
                <a:lnTo>
                  <a:pt x="79" y="311"/>
                </a:lnTo>
                <a:lnTo>
                  <a:pt x="77" y="312"/>
                </a:lnTo>
                <a:lnTo>
                  <a:pt x="70" y="314"/>
                </a:lnTo>
                <a:lnTo>
                  <a:pt x="50" y="316"/>
                </a:lnTo>
                <a:lnTo>
                  <a:pt x="17" y="316"/>
                </a:lnTo>
                <a:lnTo>
                  <a:pt x="17" y="316"/>
                </a:lnTo>
                <a:lnTo>
                  <a:pt x="15" y="317"/>
                </a:lnTo>
                <a:lnTo>
                  <a:pt x="14" y="320"/>
                </a:lnTo>
                <a:lnTo>
                  <a:pt x="14" y="321"/>
                </a:lnTo>
                <a:lnTo>
                  <a:pt x="14" y="323"/>
                </a:lnTo>
                <a:lnTo>
                  <a:pt x="15" y="325"/>
                </a:lnTo>
                <a:lnTo>
                  <a:pt x="16" y="326"/>
                </a:lnTo>
                <a:lnTo>
                  <a:pt x="4" y="326"/>
                </a:lnTo>
                <a:lnTo>
                  <a:pt x="4" y="326"/>
                </a:lnTo>
                <a:lnTo>
                  <a:pt x="3" y="328"/>
                </a:lnTo>
                <a:lnTo>
                  <a:pt x="0" y="331"/>
                </a:lnTo>
                <a:lnTo>
                  <a:pt x="0" y="334"/>
                </a:lnTo>
                <a:lnTo>
                  <a:pt x="0" y="335"/>
                </a:lnTo>
                <a:lnTo>
                  <a:pt x="1" y="336"/>
                </a:lnTo>
                <a:lnTo>
                  <a:pt x="4" y="337"/>
                </a:lnTo>
                <a:lnTo>
                  <a:pt x="4" y="337"/>
                </a:lnTo>
                <a:lnTo>
                  <a:pt x="22" y="338"/>
                </a:lnTo>
                <a:lnTo>
                  <a:pt x="31" y="338"/>
                </a:lnTo>
                <a:lnTo>
                  <a:pt x="8" y="341"/>
                </a:lnTo>
                <a:lnTo>
                  <a:pt x="8" y="341"/>
                </a:lnTo>
                <a:lnTo>
                  <a:pt x="7" y="343"/>
                </a:lnTo>
                <a:lnTo>
                  <a:pt x="5" y="346"/>
                </a:lnTo>
                <a:lnTo>
                  <a:pt x="5" y="349"/>
                </a:lnTo>
                <a:lnTo>
                  <a:pt x="6" y="351"/>
                </a:lnTo>
                <a:lnTo>
                  <a:pt x="7" y="352"/>
                </a:lnTo>
                <a:lnTo>
                  <a:pt x="11" y="352"/>
                </a:lnTo>
                <a:lnTo>
                  <a:pt x="11" y="352"/>
                </a:lnTo>
                <a:lnTo>
                  <a:pt x="37" y="352"/>
                </a:lnTo>
                <a:lnTo>
                  <a:pt x="58" y="353"/>
                </a:lnTo>
                <a:lnTo>
                  <a:pt x="23" y="355"/>
                </a:lnTo>
                <a:lnTo>
                  <a:pt x="23" y="355"/>
                </a:lnTo>
                <a:lnTo>
                  <a:pt x="20" y="359"/>
                </a:lnTo>
                <a:lnTo>
                  <a:pt x="20" y="360"/>
                </a:lnTo>
                <a:lnTo>
                  <a:pt x="20" y="363"/>
                </a:lnTo>
                <a:lnTo>
                  <a:pt x="21" y="363"/>
                </a:lnTo>
                <a:lnTo>
                  <a:pt x="23" y="364"/>
                </a:lnTo>
                <a:lnTo>
                  <a:pt x="23" y="364"/>
                </a:lnTo>
                <a:lnTo>
                  <a:pt x="42" y="364"/>
                </a:lnTo>
                <a:lnTo>
                  <a:pt x="51" y="365"/>
                </a:lnTo>
                <a:lnTo>
                  <a:pt x="58" y="366"/>
                </a:lnTo>
                <a:lnTo>
                  <a:pt x="58" y="366"/>
                </a:lnTo>
                <a:lnTo>
                  <a:pt x="66" y="369"/>
                </a:lnTo>
                <a:lnTo>
                  <a:pt x="76" y="370"/>
                </a:lnTo>
                <a:lnTo>
                  <a:pt x="76" y="370"/>
                </a:lnTo>
                <a:lnTo>
                  <a:pt x="110" y="370"/>
                </a:lnTo>
                <a:lnTo>
                  <a:pt x="110" y="370"/>
                </a:lnTo>
                <a:lnTo>
                  <a:pt x="111" y="374"/>
                </a:lnTo>
                <a:lnTo>
                  <a:pt x="114" y="384"/>
                </a:lnTo>
                <a:lnTo>
                  <a:pt x="116" y="388"/>
                </a:lnTo>
                <a:lnTo>
                  <a:pt x="118" y="393"/>
                </a:lnTo>
                <a:lnTo>
                  <a:pt x="121" y="396"/>
                </a:lnTo>
                <a:lnTo>
                  <a:pt x="123" y="396"/>
                </a:lnTo>
                <a:lnTo>
                  <a:pt x="125" y="397"/>
                </a:lnTo>
                <a:lnTo>
                  <a:pt x="125" y="397"/>
                </a:lnTo>
                <a:lnTo>
                  <a:pt x="149" y="396"/>
                </a:lnTo>
                <a:lnTo>
                  <a:pt x="192" y="397"/>
                </a:lnTo>
                <a:lnTo>
                  <a:pt x="240" y="396"/>
                </a:lnTo>
                <a:lnTo>
                  <a:pt x="262" y="395"/>
                </a:lnTo>
                <a:lnTo>
                  <a:pt x="278" y="393"/>
                </a:lnTo>
                <a:lnTo>
                  <a:pt x="278" y="393"/>
                </a:lnTo>
                <a:lnTo>
                  <a:pt x="302" y="387"/>
                </a:lnTo>
                <a:lnTo>
                  <a:pt x="318" y="383"/>
                </a:lnTo>
                <a:lnTo>
                  <a:pt x="332" y="378"/>
                </a:lnTo>
                <a:lnTo>
                  <a:pt x="332" y="378"/>
                </a:lnTo>
                <a:lnTo>
                  <a:pt x="325" y="438"/>
                </a:lnTo>
                <a:lnTo>
                  <a:pt x="321" y="482"/>
                </a:lnTo>
                <a:lnTo>
                  <a:pt x="319" y="498"/>
                </a:lnTo>
                <a:lnTo>
                  <a:pt x="317" y="506"/>
                </a:lnTo>
                <a:lnTo>
                  <a:pt x="317" y="506"/>
                </a:lnTo>
                <a:lnTo>
                  <a:pt x="315" y="516"/>
                </a:lnTo>
                <a:lnTo>
                  <a:pt x="313" y="534"/>
                </a:lnTo>
                <a:lnTo>
                  <a:pt x="308" y="584"/>
                </a:lnTo>
                <a:lnTo>
                  <a:pt x="302" y="654"/>
                </a:lnTo>
                <a:lnTo>
                  <a:pt x="302" y="654"/>
                </a:lnTo>
                <a:lnTo>
                  <a:pt x="303" y="656"/>
                </a:lnTo>
                <a:lnTo>
                  <a:pt x="306" y="661"/>
                </a:lnTo>
                <a:lnTo>
                  <a:pt x="312" y="666"/>
                </a:lnTo>
                <a:lnTo>
                  <a:pt x="315" y="669"/>
                </a:lnTo>
                <a:lnTo>
                  <a:pt x="320" y="670"/>
                </a:lnTo>
                <a:lnTo>
                  <a:pt x="320" y="670"/>
                </a:lnTo>
                <a:lnTo>
                  <a:pt x="315" y="684"/>
                </a:lnTo>
                <a:lnTo>
                  <a:pt x="311" y="701"/>
                </a:lnTo>
                <a:lnTo>
                  <a:pt x="306" y="724"/>
                </a:lnTo>
                <a:lnTo>
                  <a:pt x="300" y="754"/>
                </a:lnTo>
                <a:lnTo>
                  <a:pt x="297" y="789"/>
                </a:lnTo>
                <a:lnTo>
                  <a:pt x="295" y="830"/>
                </a:lnTo>
                <a:lnTo>
                  <a:pt x="294" y="851"/>
                </a:lnTo>
                <a:lnTo>
                  <a:pt x="295" y="875"/>
                </a:lnTo>
                <a:lnTo>
                  <a:pt x="295" y="875"/>
                </a:lnTo>
                <a:lnTo>
                  <a:pt x="293" y="901"/>
                </a:lnTo>
                <a:lnTo>
                  <a:pt x="293" y="926"/>
                </a:lnTo>
                <a:lnTo>
                  <a:pt x="293" y="953"/>
                </a:lnTo>
                <a:lnTo>
                  <a:pt x="293" y="980"/>
                </a:lnTo>
                <a:lnTo>
                  <a:pt x="295" y="1005"/>
                </a:lnTo>
                <a:lnTo>
                  <a:pt x="297" y="1028"/>
                </a:lnTo>
                <a:lnTo>
                  <a:pt x="299" y="1051"/>
                </a:lnTo>
                <a:lnTo>
                  <a:pt x="304" y="1069"/>
                </a:lnTo>
                <a:lnTo>
                  <a:pt x="304" y="1069"/>
                </a:lnTo>
                <a:lnTo>
                  <a:pt x="306" y="1085"/>
                </a:lnTo>
                <a:lnTo>
                  <a:pt x="307" y="1097"/>
                </a:lnTo>
                <a:lnTo>
                  <a:pt x="307" y="1106"/>
                </a:lnTo>
                <a:lnTo>
                  <a:pt x="306" y="1112"/>
                </a:lnTo>
                <a:lnTo>
                  <a:pt x="304" y="1120"/>
                </a:lnTo>
                <a:lnTo>
                  <a:pt x="303" y="1123"/>
                </a:lnTo>
                <a:lnTo>
                  <a:pt x="302" y="1126"/>
                </a:lnTo>
                <a:lnTo>
                  <a:pt x="302" y="1126"/>
                </a:lnTo>
                <a:lnTo>
                  <a:pt x="302" y="1137"/>
                </a:lnTo>
                <a:lnTo>
                  <a:pt x="302" y="1152"/>
                </a:lnTo>
                <a:lnTo>
                  <a:pt x="303" y="1160"/>
                </a:lnTo>
                <a:lnTo>
                  <a:pt x="304" y="1168"/>
                </a:lnTo>
                <a:lnTo>
                  <a:pt x="307" y="1173"/>
                </a:lnTo>
                <a:lnTo>
                  <a:pt x="309" y="1177"/>
                </a:lnTo>
                <a:lnTo>
                  <a:pt x="311" y="1178"/>
                </a:lnTo>
                <a:lnTo>
                  <a:pt x="311" y="1178"/>
                </a:lnTo>
                <a:lnTo>
                  <a:pt x="306" y="1183"/>
                </a:lnTo>
                <a:lnTo>
                  <a:pt x="300" y="1188"/>
                </a:lnTo>
                <a:lnTo>
                  <a:pt x="297" y="1195"/>
                </a:lnTo>
                <a:lnTo>
                  <a:pt x="294" y="1200"/>
                </a:lnTo>
                <a:lnTo>
                  <a:pt x="290" y="1211"/>
                </a:lnTo>
                <a:lnTo>
                  <a:pt x="288" y="1215"/>
                </a:lnTo>
                <a:lnTo>
                  <a:pt x="288" y="1215"/>
                </a:lnTo>
                <a:lnTo>
                  <a:pt x="287" y="1218"/>
                </a:lnTo>
                <a:lnTo>
                  <a:pt x="281" y="1227"/>
                </a:lnTo>
                <a:lnTo>
                  <a:pt x="278" y="1231"/>
                </a:lnTo>
                <a:lnTo>
                  <a:pt x="275" y="1235"/>
                </a:lnTo>
                <a:lnTo>
                  <a:pt x="270" y="1238"/>
                </a:lnTo>
                <a:lnTo>
                  <a:pt x="266" y="1239"/>
                </a:lnTo>
                <a:lnTo>
                  <a:pt x="266" y="1239"/>
                </a:lnTo>
                <a:lnTo>
                  <a:pt x="261" y="1241"/>
                </a:lnTo>
                <a:lnTo>
                  <a:pt x="253" y="1242"/>
                </a:lnTo>
                <a:lnTo>
                  <a:pt x="236" y="1246"/>
                </a:lnTo>
                <a:lnTo>
                  <a:pt x="216" y="1250"/>
                </a:lnTo>
                <a:lnTo>
                  <a:pt x="216" y="1250"/>
                </a:lnTo>
                <a:lnTo>
                  <a:pt x="213" y="1251"/>
                </a:lnTo>
                <a:lnTo>
                  <a:pt x="209" y="1254"/>
                </a:lnTo>
                <a:lnTo>
                  <a:pt x="207" y="1257"/>
                </a:lnTo>
                <a:lnTo>
                  <a:pt x="206" y="1260"/>
                </a:lnTo>
                <a:lnTo>
                  <a:pt x="205" y="1264"/>
                </a:lnTo>
                <a:lnTo>
                  <a:pt x="204" y="1268"/>
                </a:lnTo>
                <a:lnTo>
                  <a:pt x="204" y="1268"/>
                </a:lnTo>
                <a:lnTo>
                  <a:pt x="205" y="1269"/>
                </a:lnTo>
                <a:lnTo>
                  <a:pt x="206" y="1271"/>
                </a:lnTo>
                <a:lnTo>
                  <a:pt x="210" y="1274"/>
                </a:lnTo>
                <a:lnTo>
                  <a:pt x="219" y="1275"/>
                </a:lnTo>
                <a:lnTo>
                  <a:pt x="230" y="1276"/>
                </a:lnTo>
                <a:lnTo>
                  <a:pt x="245" y="1276"/>
                </a:lnTo>
                <a:lnTo>
                  <a:pt x="265" y="1275"/>
                </a:lnTo>
                <a:lnTo>
                  <a:pt x="289" y="1272"/>
                </a:lnTo>
                <a:lnTo>
                  <a:pt x="319" y="1269"/>
                </a:lnTo>
                <a:lnTo>
                  <a:pt x="319" y="1269"/>
                </a:lnTo>
                <a:lnTo>
                  <a:pt x="325" y="1266"/>
                </a:lnTo>
                <a:lnTo>
                  <a:pt x="329" y="1262"/>
                </a:lnTo>
                <a:lnTo>
                  <a:pt x="334" y="1259"/>
                </a:lnTo>
                <a:lnTo>
                  <a:pt x="334" y="1259"/>
                </a:lnTo>
                <a:lnTo>
                  <a:pt x="340" y="1260"/>
                </a:lnTo>
                <a:lnTo>
                  <a:pt x="344" y="1262"/>
                </a:lnTo>
                <a:lnTo>
                  <a:pt x="347" y="1264"/>
                </a:lnTo>
                <a:lnTo>
                  <a:pt x="347" y="1265"/>
                </a:lnTo>
                <a:lnTo>
                  <a:pt x="347" y="1265"/>
                </a:lnTo>
                <a:lnTo>
                  <a:pt x="350" y="1266"/>
                </a:lnTo>
                <a:lnTo>
                  <a:pt x="356" y="1266"/>
                </a:lnTo>
                <a:lnTo>
                  <a:pt x="377" y="1265"/>
                </a:lnTo>
                <a:lnTo>
                  <a:pt x="397" y="1261"/>
                </a:lnTo>
                <a:lnTo>
                  <a:pt x="405" y="1259"/>
                </a:lnTo>
                <a:lnTo>
                  <a:pt x="409" y="1258"/>
                </a:lnTo>
                <a:lnTo>
                  <a:pt x="409" y="1258"/>
                </a:lnTo>
                <a:lnTo>
                  <a:pt x="408" y="1245"/>
                </a:lnTo>
                <a:lnTo>
                  <a:pt x="408" y="1237"/>
                </a:lnTo>
                <a:lnTo>
                  <a:pt x="408" y="1237"/>
                </a:lnTo>
                <a:lnTo>
                  <a:pt x="406" y="1189"/>
                </a:lnTo>
                <a:lnTo>
                  <a:pt x="404" y="1151"/>
                </a:lnTo>
                <a:lnTo>
                  <a:pt x="401" y="1135"/>
                </a:lnTo>
                <a:lnTo>
                  <a:pt x="399" y="1122"/>
                </a:lnTo>
                <a:lnTo>
                  <a:pt x="399" y="1122"/>
                </a:lnTo>
                <a:lnTo>
                  <a:pt x="397" y="1109"/>
                </a:lnTo>
                <a:lnTo>
                  <a:pt x="397" y="1090"/>
                </a:lnTo>
                <a:lnTo>
                  <a:pt x="398" y="1042"/>
                </a:lnTo>
                <a:lnTo>
                  <a:pt x="398" y="1018"/>
                </a:lnTo>
                <a:lnTo>
                  <a:pt x="398" y="994"/>
                </a:lnTo>
                <a:lnTo>
                  <a:pt x="396" y="974"/>
                </a:lnTo>
                <a:lnTo>
                  <a:pt x="395" y="965"/>
                </a:lnTo>
                <a:lnTo>
                  <a:pt x="393" y="959"/>
                </a:lnTo>
                <a:lnTo>
                  <a:pt x="393" y="959"/>
                </a:lnTo>
                <a:lnTo>
                  <a:pt x="395" y="956"/>
                </a:lnTo>
                <a:lnTo>
                  <a:pt x="397" y="954"/>
                </a:lnTo>
                <a:lnTo>
                  <a:pt x="400" y="948"/>
                </a:lnTo>
                <a:lnTo>
                  <a:pt x="404" y="939"/>
                </a:lnTo>
                <a:lnTo>
                  <a:pt x="406" y="931"/>
                </a:lnTo>
                <a:lnTo>
                  <a:pt x="408" y="915"/>
                </a:lnTo>
                <a:lnTo>
                  <a:pt x="409" y="907"/>
                </a:lnTo>
                <a:lnTo>
                  <a:pt x="437" y="821"/>
                </a:lnTo>
                <a:lnTo>
                  <a:pt x="437" y="821"/>
                </a:lnTo>
                <a:lnTo>
                  <a:pt x="437" y="821"/>
                </a:lnTo>
                <a:lnTo>
                  <a:pt x="439" y="821"/>
                </a:lnTo>
                <a:lnTo>
                  <a:pt x="442" y="822"/>
                </a:lnTo>
                <a:lnTo>
                  <a:pt x="445" y="828"/>
                </a:lnTo>
                <a:lnTo>
                  <a:pt x="450" y="835"/>
                </a:lnTo>
                <a:lnTo>
                  <a:pt x="455" y="849"/>
                </a:lnTo>
                <a:lnTo>
                  <a:pt x="460" y="868"/>
                </a:lnTo>
                <a:lnTo>
                  <a:pt x="466" y="895"/>
                </a:lnTo>
                <a:lnTo>
                  <a:pt x="466" y="895"/>
                </a:lnTo>
                <a:lnTo>
                  <a:pt x="474" y="950"/>
                </a:lnTo>
                <a:lnTo>
                  <a:pt x="482" y="994"/>
                </a:lnTo>
                <a:lnTo>
                  <a:pt x="486" y="1012"/>
                </a:lnTo>
                <a:lnTo>
                  <a:pt x="490" y="1029"/>
                </a:lnTo>
                <a:lnTo>
                  <a:pt x="495" y="1046"/>
                </a:lnTo>
                <a:lnTo>
                  <a:pt x="501" y="1059"/>
                </a:lnTo>
                <a:lnTo>
                  <a:pt x="501" y="1059"/>
                </a:lnTo>
                <a:lnTo>
                  <a:pt x="502" y="1068"/>
                </a:lnTo>
                <a:lnTo>
                  <a:pt x="502" y="1075"/>
                </a:lnTo>
                <a:lnTo>
                  <a:pt x="501" y="1081"/>
                </a:lnTo>
                <a:lnTo>
                  <a:pt x="500" y="1086"/>
                </a:lnTo>
                <a:lnTo>
                  <a:pt x="497" y="1094"/>
                </a:lnTo>
                <a:lnTo>
                  <a:pt x="496" y="1097"/>
                </a:lnTo>
                <a:lnTo>
                  <a:pt x="496" y="1097"/>
                </a:lnTo>
                <a:lnTo>
                  <a:pt x="492" y="1101"/>
                </a:lnTo>
                <a:lnTo>
                  <a:pt x="482" y="1114"/>
                </a:lnTo>
                <a:lnTo>
                  <a:pt x="478" y="1123"/>
                </a:lnTo>
                <a:lnTo>
                  <a:pt x="473" y="1133"/>
                </a:lnTo>
                <a:lnTo>
                  <a:pt x="471" y="1142"/>
                </a:lnTo>
                <a:lnTo>
                  <a:pt x="470" y="1146"/>
                </a:lnTo>
                <a:lnTo>
                  <a:pt x="471" y="1152"/>
                </a:lnTo>
                <a:lnTo>
                  <a:pt x="471" y="1152"/>
                </a:lnTo>
                <a:lnTo>
                  <a:pt x="471" y="1163"/>
                </a:lnTo>
                <a:lnTo>
                  <a:pt x="470" y="1175"/>
                </a:lnTo>
                <a:lnTo>
                  <a:pt x="467" y="1200"/>
                </a:lnTo>
                <a:lnTo>
                  <a:pt x="463" y="1221"/>
                </a:lnTo>
                <a:lnTo>
                  <a:pt x="462" y="1229"/>
                </a:lnTo>
                <a:lnTo>
                  <a:pt x="462" y="1229"/>
                </a:lnTo>
                <a:lnTo>
                  <a:pt x="459" y="1233"/>
                </a:lnTo>
                <a:lnTo>
                  <a:pt x="454" y="1244"/>
                </a:lnTo>
                <a:lnTo>
                  <a:pt x="451" y="1251"/>
                </a:lnTo>
                <a:lnTo>
                  <a:pt x="446" y="1257"/>
                </a:lnTo>
                <a:lnTo>
                  <a:pt x="442" y="1262"/>
                </a:lnTo>
                <a:lnTo>
                  <a:pt x="437" y="1266"/>
                </a:lnTo>
                <a:lnTo>
                  <a:pt x="437" y="1266"/>
                </a:lnTo>
                <a:lnTo>
                  <a:pt x="431" y="1270"/>
                </a:lnTo>
                <a:lnTo>
                  <a:pt x="427" y="1274"/>
                </a:lnTo>
                <a:lnTo>
                  <a:pt x="425" y="1281"/>
                </a:lnTo>
                <a:lnTo>
                  <a:pt x="423" y="1286"/>
                </a:lnTo>
                <a:lnTo>
                  <a:pt x="423" y="1291"/>
                </a:lnTo>
                <a:lnTo>
                  <a:pt x="424" y="1296"/>
                </a:lnTo>
                <a:lnTo>
                  <a:pt x="427" y="1299"/>
                </a:lnTo>
                <a:lnTo>
                  <a:pt x="429" y="1300"/>
                </a:lnTo>
                <a:lnTo>
                  <a:pt x="433" y="1300"/>
                </a:lnTo>
                <a:lnTo>
                  <a:pt x="433" y="1300"/>
                </a:lnTo>
                <a:lnTo>
                  <a:pt x="450" y="1299"/>
                </a:lnTo>
                <a:lnTo>
                  <a:pt x="475" y="1296"/>
                </a:lnTo>
                <a:lnTo>
                  <a:pt x="489" y="1293"/>
                </a:lnTo>
                <a:lnTo>
                  <a:pt x="502" y="1289"/>
                </a:lnTo>
                <a:lnTo>
                  <a:pt x="514" y="1285"/>
                </a:lnTo>
                <a:lnTo>
                  <a:pt x="523" y="1281"/>
                </a:lnTo>
                <a:lnTo>
                  <a:pt x="523" y="1281"/>
                </a:lnTo>
                <a:lnTo>
                  <a:pt x="524" y="1277"/>
                </a:lnTo>
                <a:lnTo>
                  <a:pt x="526" y="1274"/>
                </a:lnTo>
                <a:lnTo>
                  <a:pt x="528" y="1273"/>
                </a:lnTo>
                <a:lnTo>
                  <a:pt x="531" y="1272"/>
                </a:lnTo>
                <a:lnTo>
                  <a:pt x="537" y="1272"/>
                </a:lnTo>
                <a:lnTo>
                  <a:pt x="540" y="1273"/>
                </a:lnTo>
                <a:lnTo>
                  <a:pt x="540" y="1273"/>
                </a:lnTo>
                <a:lnTo>
                  <a:pt x="541" y="1273"/>
                </a:lnTo>
                <a:lnTo>
                  <a:pt x="543" y="1272"/>
                </a:lnTo>
                <a:lnTo>
                  <a:pt x="545" y="1271"/>
                </a:lnTo>
                <a:lnTo>
                  <a:pt x="546" y="1269"/>
                </a:lnTo>
                <a:lnTo>
                  <a:pt x="547" y="1267"/>
                </a:lnTo>
                <a:lnTo>
                  <a:pt x="547" y="1264"/>
                </a:lnTo>
                <a:lnTo>
                  <a:pt x="547" y="1264"/>
                </a:lnTo>
                <a:lnTo>
                  <a:pt x="546" y="1241"/>
                </a:lnTo>
                <a:lnTo>
                  <a:pt x="546" y="1227"/>
                </a:lnTo>
                <a:lnTo>
                  <a:pt x="547" y="1214"/>
                </a:lnTo>
                <a:lnTo>
                  <a:pt x="547" y="1214"/>
                </a:lnTo>
                <a:lnTo>
                  <a:pt x="551" y="1203"/>
                </a:lnTo>
                <a:lnTo>
                  <a:pt x="555" y="1187"/>
                </a:lnTo>
                <a:lnTo>
                  <a:pt x="561" y="1165"/>
                </a:lnTo>
                <a:lnTo>
                  <a:pt x="568" y="1137"/>
                </a:lnTo>
                <a:lnTo>
                  <a:pt x="573" y="1106"/>
                </a:lnTo>
                <a:lnTo>
                  <a:pt x="575" y="1088"/>
                </a:lnTo>
                <a:lnTo>
                  <a:pt x="577" y="1070"/>
                </a:lnTo>
                <a:lnTo>
                  <a:pt x="579" y="1052"/>
                </a:lnTo>
                <a:lnTo>
                  <a:pt x="579" y="1033"/>
                </a:lnTo>
                <a:lnTo>
                  <a:pt x="579" y="1012"/>
                </a:lnTo>
                <a:lnTo>
                  <a:pt x="576" y="993"/>
                </a:lnTo>
                <a:lnTo>
                  <a:pt x="576" y="993"/>
                </a:lnTo>
                <a:lnTo>
                  <a:pt x="576" y="985"/>
                </a:lnTo>
                <a:lnTo>
                  <a:pt x="576" y="968"/>
                </a:lnTo>
                <a:lnTo>
                  <a:pt x="574" y="948"/>
                </a:lnTo>
                <a:lnTo>
                  <a:pt x="572" y="937"/>
                </a:lnTo>
                <a:lnTo>
                  <a:pt x="570" y="928"/>
                </a:lnTo>
                <a:lnTo>
                  <a:pt x="570" y="928"/>
                </a:lnTo>
                <a:lnTo>
                  <a:pt x="567" y="916"/>
                </a:lnTo>
                <a:lnTo>
                  <a:pt x="565" y="898"/>
                </a:lnTo>
                <a:lnTo>
                  <a:pt x="562" y="853"/>
                </a:lnTo>
                <a:lnTo>
                  <a:pt x="561" y="814"/>
                </a:lnTo>
                <a:lnTo>
                  <a:pt x="561" y="796"/>
                </a:lnTo>
                <a:lnTo>
                  <a:pt x="561" y="796"/>
                </a:lnTo>
                <a:lnTo>
                  <a:pt x="567" y="754"/>
                </a:lnTo>
                <a:lnTo>
                  <a:pt x="571" y="723"/>
                </a:lnTo>
                <a:lnTo>
                  <a:pt x="574" y="707"/>
                </a:lnTo>
                <a:lnTo>
                  <a:pt x="574" y="707"/>
                </a:lnTo>
                <a:lnTo>
                  <a:pt x="575" y="699"/>
                </a:lnTo>
                <a:lnTo>
                  <a:pt x="576" y="687"/>
                </a:lnTo>
                <a:lnTo>
                  <a:pt x="577" y="673"/>
                </a:lnTo>
                <a:lnTo>
                  <a:pt x="577" y="673"/>
                </a:lnTo>
                <a:lnTo>
                  <a:pt x="585" y="676"/>
                </a:lnTo>
                <a:lnTo>
                  <a:pt x="590" y="680"/>
                </a:lnTo>
                <a:lnTo>
                  <a:pt x="595" y="684"/>
                </a:lnTo>
                <a:lnTo>
                  <a:pt x="595" y="684"/>
                </a:lnTo>
                <a:lnTo>
                  <a:pt x="596" y="686"/>
                </a:lnTo>
                <a:lnTo>
                  <a:pt x="598" y="690"/>
                </a:lnTo>
                <a:lnTo>
                  <a:pt x="601" y="695"/>
                </a:lnTo>
                <a:lnTo>
                  <a:pt x="604" y="698"/>
                </a:lnTo>
                <a:lnTo>
                  <a:pt x="609" y="700"/>
                </a:lnTo>
                <a:lnTo>
                  <a:pt x="613" y="701"/>
                </a:lnTo>
                <a:lnTo>
                  <a:pt x="619" y="702"/>
                </a:lnTo>
                <a:lnTo>
                  <a:pt x="627" y="702"/>
                </a:lnTo>
                <a:lnTo>
                  <a:pt x="637" y="702"/>
                </a:lnTo>
                <a:lnTo>
                  <a:pt x="647" y="700"/>
                </a:lnTo>
                <a:lnTo>
                  <a:pt x="660" y="698"/>
                </a:lnTo>
                <a:lnTo>
                  <a:pt x="675" y="693"/>
                </a:lnTo>
                <a:lnTo>
                  <a:pt x="692" y="688"/>
                </a:lnTo>
                <a:lnTo>
                  <a:pt x="692" y="688"/>
                </a:lnTo>
                <a:lnTo>
                  <a:pt x="690" y="672"/>
                </a:lnTo>
                <a:lnTo>
                  <a:pt x="687" y="655"/>
                </a:lnTo>
                <a:lnTo>
                  <a:pt x="679" y="616"/>
                </a:lnTo>
                <a:lnTo>
                  <a:pt x="671" y="584"/>
                </a:lnTo>
                <a:lnTo>
                  <a:pt x="668" y="571"/>
                </a:lnTo>
                <a:lnTo>
                  <a:pt x="668" y="571"/>
                </a:lnTo>
                <a:lnTo>
                  <a:pt x="701" y="520"/>
                </a:lnTo>
                <a:lnTo>
                  <a:pt x="723" y="485"/>
                </a:lnTo>
                <a:lnTo>
                  <a:pt x="731" y="472"/>
                </a:lnTo>
                <a:lnTo>
                  <a:pt x="732" y="468"/>
                </a:lnTo>
                <a:lnTo>
                  <a:pt x="733" y="465"/>
                </a:lnTo>
                <a:lnTo>
                  <a:pt x="733" y="465"/>
                </a:lnTo>
                <a:lnTo>
                  <a:pt x="733" y="463"/>
                </a:lnTo>
                <a:lnTo>
                  <a:pt x="733" y="461"/>
                </a:lnTo>
                <a:lnTo>
                  <a:pt x="735" y="457"/>
                </a:lnTo>
                <a:lnTo>
                  <a:pt x="736" y="453"/>
                </a:lnTo>
                <a:lnTo>
                  <a:pt x="735" y="446"/>
                </a:lnTo>
                <a:lnTo>
                  <a:pt x="734" y="437"/>
                </a:lnTo>
                <a:lnTo>
                  <a:pt x="732" y="424"/>
                </a:lnTo>
                <a:lnTo>
                  <a:pt x="732" y="424"/>
                </a:lnTo>
                <a:close/>
                <a:moveTo>
                  <a:pt x="366" y="560"/>
                </a:moveTo>
                <a:lnTo>
                  <a:pt x="366" y="560"/>
                </a:lnTo>
                <a:lnTo>
                  <a:pt x="367" y="527"/>
                </a:lnTo>
                <a:lnTo>
                  <a:pt x="370" y="502"/>
                </a:lnTo>
                <a:lnTo>
                  <a:pt x="371" y="494"/>
                </a:lnTo>
                <a:lnTo>
                  <a:pt x="372" y="490"/>
                </a:lnTo>
                <a:lnTo>
                  <a:pt x="373" y="489"/>
                </a:lnTo>
                <a:lnTo>
                  <a:pt x="373" y="489"/>
                </a:lnTo>
                <a:lnTo>
                  <a:pt x="377" y="486"/>
                </a:lnTo>
                <a:lnTo>
                  <a:pt x="379" y="481"/>
                </a:lnTo>
                <a:lnTo>
                  <a:pt x="383" y="466"/>
                </a:lnTo>
                <a:lnTo>
                  <a:pt x="385" y="448"/>
                </a:lnTo>
                <a:lnTo>
                  <a:pt x="386" y="432"/>
                </a:lnTo>
                <a:lnTo>
                  <a:pt x="386" y="432"/>
                </a:lnTo>
                <a:lnTo>
                  <a:pt x="386" y="373"/>
                </a:lnTo>
                <a:lnTo>
                  <a:pt x="387" y="335"/>
                </a:lnTo>
                <a:lnTo>
                  <a:pt x="388" y="317"/>
                </a:lnTo>
                <a:lnTo>
                  <a:pt x="390" y="305"/>
                </a:lnTo>
                <a:lnTo>
                  <a:pt x="390" y="305"/>
                </a:lnTo>
                <a:lnTo>
                  <a:pt x="391" y="298"/>
                </a:lnTo>
                <a:lnTo>
                  <a:pt x="393" y="292"/>
                </a:lnTo>
                <a:lnTo>
                  <a:pt x="399" y="279"/>
                </a:lnTo>
                <a:lnTo>
                  <a:pt x="407" y="265"/>
                </a:lnTo>
                <a:lnTo>
                  <a:pt x="415" y="252"/>
                </a:lnTo>
                <a:lnTo>
                  <a:pt x="431" y="228"/>
                </a:lnTo>
                <a:lnTo>
                  <a:pt x="437" y="220"/>
                </a:lnTo>
                <a:lnTo>
                  <a:pt x="440" y="215"/>
                </a:lnTo>
                <a:lnTo>
                  <a:pt x="440" y="215"/>
                </a:lnTo>
                <a:lnTo>
                  <a:pt x="445" y="186"/>
                </a:lnTo>
                <a:lnTo>
                  <a:pt x="452" y="185"/>
                </a:lnTo>
                <a:lnTo>
                  <a:pt x="452" y="185"/>
                </a:lnTo>
                <a:lnTo>
                  <a:pt x="455" y="193"/>
                </a:lnTo>
                <a:lnTo>
                  <a:pt x="459" y="200"/>
                </a:lnTo>
                <a:lnTo>
                  <a:pt x="464" y="206"/>
                </a:lnTo>
                <a:lnTo>
                  <a:pt x="463" y="206"/>
                </a:lnTo>
                <a:lnTo>
                  <a:pt x="463" y="206"/>
                </a:lnTo>
                <a:lnTo>
                  <a:pt x="457" y="211"/>
                </a:lnTo>
                <a:lnTo>
                  <a:pt x="454" y="215"/>
                </a:lnTo>
                <a:lnTo>
                  <a:pt x="453" y="219"/>
                </a:lnTo>
                <a:lnTo>
                  <a:pt x="453" y="222"/>
                </a:lnTo>
                <a:lnTo>
                  <a:pt x="453" y="227"/>
                </a:lnTo>
                <a:lnTo>
                  <a:pt x="452" y="230"/>
                </a:lnTo>
                <a:lnTo>
                  <a:pt x="450" y="234"/>
                </a:lnTo>
                <a:lnTo>
                  <a:pt x="450" y="234"/>
                </a:lnTo>
                <a:lnTo>
                  <a:pt x="446" y="239"/>
                </a:lnTo>
                <a:lnTo>
                  <a:pt x="443" y="244"/>
                </a:lnTo>
                <a:lnTo>
                  <a:pt x="437" y="260"/>
                </a:lnTo>
                <a:lnTo>
                  <a:pt x="429" y="284"/>
                </a:lnTo>
                <a:lnTo>
                  <a:pt x="429" y="284"/>
                </a:lnTo>
                <a:lnTo>
                  <a:pt x="422" y="325"/>
                </a:lnTo>
                <a:lnTo>
                  <a:pt x="407" y="410"/>
                </a:lnTo>
                <a:lnTo>
                  <a:pt x="385" y="530"/>
                </a:lnTo>
                <a:lnTo>
                  <a:pt x="400" y="559"/>
                </a:lnTo>
                <a:lnTo>
                  <a:pt x="366" y="560"/>
                </a:lnTo>
                <a:close/>
                <a:moveTo>
                  <a:pt x="412" y="559"/>
                </a:moveTo>
                <a:lnTo>
                  <a:pt x="433" y="540"/>
                </a:lnTo>
                <a:lnTo>
                  <a:pt x="433" y="540"/>
                </a:lnTo>
                <a:lnTo>
                  <a:pt x="438" y="491"/>
                </a:lnTo>
                <a:lnTo>
                  <a:pt x="444" y="444"/>
                </a:lnTo>
                <a:lnTo>
                  <a:pt x="452" y="393"/>
                </a:lnTo>
                <a:lnTo>
                  <a:pt x="452" y="393"/>
                </a:lnTo>
                <a:lnTo>
                  <a:pt x="467" y="294"/>
                </a:lnTo>
                <a:lnTo>
                  <a:pt x="472" y="255"/>
                </a:lnTo>
                <a:lnTo>
                  <a:pt x="474" y="235"/>
                </a:lnTo>
                <a:lnTo>
                  <a:pt x="474" y="235"/>
                </a:lnTo>
                <a:lnTo>
                  <a:pt x="477" y="234"/>
                </a:lnTo>
                <a:lnTo>
                  <a:pt x="478" y="233"/>
                </a:lnTo>
                <a:lnTo>
                  <a:pt x="479" y="229"/>
                </a:lnTo>
                <a:lnTo>
                  <a:pt x="479" y="225"/>
                </a:lnTo>
                <a:lnTo>
                  <a:pt x="478" y="221"/>
                </a:lnTo>
                <a:lnTo>
                  <a:pt x="474" y="211"/>
                </a:lnTo>
                <a:lnTo>
                  <a:pt x="473" y="207"/>
                </a:lnTo>
                <a:lnTo>
                  <a:pt x="471" y="207"/>
                </a:lnTo>
                <a:lnTo>
                  <a:pt x="471" y="207"/>
                </a:lnTo>
                <a:lnTo>
                  <a:pt x="478" y="202"/>
                </a:lnTo>
                <a:lnTo>
                  <a:pt x="486" y="196"/>
                </a:lnTo>
                <a:lnTo>
                  <a:pt x="504" y="181"/>
                </a:lnTo>
                <a:lnTo>
                  <a:pt x="526" y="162"/>
                </a:lnTo>
                <a:lnTo>
                  <a:pt x="526" y="162"/>
                </a:lnTo>
                <a:lnTo>
                  <a:pt x="531" y="164"/>
                </a:lnTo>
                <a:lnTo>
                  <a:pt x="535" y="167"/>
                </a:lnTo>
                <a:lnTo>
                  <a:pt x="537" y="169"/>
                </a:lnTo>
                <a:lnTo>
                  <a:pt x="537" y="169"/>
                </a:lnTo>
                <a:lnTo>
                  <a:pt x="529" y="195"/>
                </a:lnTo>
                <a:lnTo>
                  <a:pt x="511" y="249"/>
                </a:lnTo>
                <a:lnTo>
                  <a:pt x="501" y="279"/>
                </a:lnTo>
                <a:lnTo>
                  <a:pt x="494" y="308"/>
                </a:lnTo>
                <a:lnTo>
                  <a:pt x="487" y="332"/>
                </a:lnTo>
                <a:lnTo>
                  <a:pt x="486" y="343"/>
                </a:lnTo>
                <a:lnTo>
                  <a:pt x="486" y="351"/>
                </a:lnTo>
                <a:lnTo>
                  <a:pt x="486" y="351"/>
                </a:lnTo>
                <a:lnTo>
                  <a:pt x="485" y="365"/>
                </a:lnTo>
                <a:lnTo>
                  <a:pt x="484" y="382"/>
                </a:lnTo>
                <a:lnTo>
                  <a:pt x="481" y="422"/>
                </a:lnTo>
                <a:lnTo>
                  <a:pt x="480" y="442"/>
                </a:lnTo>
                <a:lnTo>
                  <a:pt x="482" y="462"/>
                </a:lnTo>
                <a:lnTo>
                  <a:pt x="483" y="472"/>
                </a:lnTo>
                <a:lnTo>
                  <a:pt x="485" y="481"/>
                </a:lnTo>
                <a:lnTo>
                  <a:pt x="488" y="489"/>
                </a:lnTo>
                <a:lnTo>
                  <a:pt x="492" y="498"/>
                </a:lnTo>
                <a:lnTo>
                  <a:pt x="492" y="498"/>
                </a:lnTo>
                <a:lnTo>
                  <a:pt x="501" y="512"/>
                </a:lnTo>
                <a:lnTo>
                  <a:pt x="510" y="524"/>
                </a:lnTo>
                <a:lnTo>
                  <a:pt x="518" y="534"/>
                </a:lnTo>
                <a:lnTo>
                  <a:pt x="526" y="543"/>
                </a:lnTo>
                <a:lnTo>
                  <a:pt x="538" y="554"/>
                </a:lnTo>
                <a:lnTo>
                  <a:pt x="542" y="557"/>
                </a:lnTo>
                <a:lnTo>
                  <a:pt x="412" y="559"/>
                </a:lnTo>
                <a:close/>
                <a:moveTo>
                  <a:pt x="649" y="454"/>
                </a:moveTo>
                <a:lnTo>
                  <a:pt x="649" y="454"/>
                </a:lnTo>
                <a:lnTo>
                  <a:pt x="645" y="462"/>
                </a:lnTo>
                <a:lnTo>
                  <a:pt x="642" y="468"/>
                </a:lnTo>
                <a:lnTo>
                  <a:pt x="639" y="473"/>
                </a:lnTo>
                <a:lnTo>
                  <a:pt x="639" y="473"/>
                </a:lnTo>
                <a:lnTo>
                  <a:pt x="637" y="467"/>
                </a:lnTo>
                <a:lnTo>
                  <a:pt x="634" y="454"/>
                </a:lnTo>
                <a:lnTo>
                  <a:pt x="633" y="446"/>
                </a:lnTo>
                <a:lnTo>
                  <a:pt x="632" y="439"/>
                </a:lnTo>
                <a:lnTo>
                  <a:pt x="632" y="432"/>
                </a:lnTo>
                <a:lnTo>
                  <a:pt x="634" y="428"/>
                </a:lnTo>
                <a:lnTo>
                  <a:pt x="634" y="428"/>
                </a:lnTo>
                <a:lnTo>
                  <a:pt x="638" y="430"/>
                </a:lnTo>
                <a:lnTo>
                  <a:pt x="644" y="437"/>
                </a:lnTo>
                <a:lnTo>
                  <a:pt x="646" y="441"/>
                </a:lnTo>
                <a:lnTo>
                  <a:pt x="649" y="445"/>
                </a:lnTo>
                <a:lnTo>
                  <a:pt x="650" y="449"/>
                </a:lnTo>
                <a:lnTo>
                  <a:pt x="649" y="454"/>
                </a:lnTo>
                <a:lnTo>
                  <a:pt x="649" y="45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656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256179274"/>
              </p:ext>
            </p:extLst>
          </p:nvPr>
        </p:nvGraphicFramePr>
        <p:xfrm>
          <a:off x="1107824" y="763277"/>
          <a:ext cx="8128000" cy="6094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669" y="3369213"/>
            <a:ext cx="13620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2CEBC08B-8105-438D-855A-167C4C8045F4}"/>
              </a:ext>
            </a:extLst>
          </p:cNvPr>
          <p:cNvSpPr/>
          <p:nvPr/>
        </p:nvSpPr>
        <p:spPr>
          <a:xfrm flipV="1">
            <a:off x="-229702" y="2930698"/>
            <a:ext cx="3850155" cy="3850154"/>
          </a:xfrm>
          <a:prstGeom prst="diamond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4825FD-5CED-4D3B-AAAC-200C0CFBBABB}"/>
              </a:ext>
            </a:extLst>
          </p:cNvPr>
          <p:cNvGrpSpPr/>
          <p:nvPr/>
        </p:nvGrpSpPr>
        <p:grpSpPr>
          <a:xfrm flipV="1">
            <a:off x="1609651" y="1373430"/>
            <a:ext cx="1811329" cy="1811328"/>
            <a:chOff x="802536" y="-208313"/>
            <a:chExt cx="1536966" cy="1536966"/>
          </a:xfrm>
        </p:grpSpPr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DFD23A1B-664B-48F2-A388-2432A74D7A13}"/>
                </a:ext>
              </a:extLst>
            </p:cNvPr>
            <p:cNvSpPr/>
            <p:nvPr/>
          </p:nvSpPr>
          <p:spPr>
            <a:xfrm>
              <a:off x="802536" y="-208313"/>
              <a:ext cx="1536966" cy="1536966"/>
            </a:xfrm>
            <a:prstGeom prst="diamond">
              <a:avLst/>
            </a:prstGeom>
            <a:solidFill>
              <a:srgbClr val="FE3F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97B0733-CFF8-48C8-A08A-3C0C5223F341}"/>
                </a:ext>
              </a:extLst>
            </p:cNvPr>
            <p:cNvGrpSpPr/>
            <p:nvPr/>
          </p:nvGrpSpPr>
          <p:grpSpPr>
            <a:xfrm rot="2700000">
              <a:off x="1088751" y="78242"/>
              <a:ext cx="964537" cy="963856"/>
              <a:chOff x="1746913" y="1125538"/>
              <a:chExt cx="2934267" cy="1331059"/>
            </a:xfrm>
            <a:solidFill>
              <a:schemeClr val="bg1"/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E94D861-97BA-4637-A525-73DB92443D03}"/>
                  </a:ext>
                </a:extLst>
              </p:cNvPr>
              <p:cNvSpPr/>
              <p:nvPr/>
            </p:nvSpPr>
            <p:spPr>
              <a:xfrm>
                <a:off x="174691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31CAB9-D6CA-4A24-80EE-5B3E44914F26}"/>
                  </a:ext>
                </a:extLst>
              </p:cNvPr>
              <p:cNvSpPr/>
              <p:nvPr/>
            </p:nvSpPr>
            <p:spPr>
              <a:xfrm>
                <a:off x="218364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817EB90-406F-4D57-8DD9-A9889118CA3C}"/>
                  </a:ext>
                </a:extLst>
              </p:cNvPr>
              <p:cNvSpPr/>
              <p:nvPr/>
            </p:nvSpPr>
            <p:spPr>
              <a:xfrm>
                <a:off x="2620369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5BAAA6-C7C2-4E49-84BE-7EC3CC457891}"/>
                  </a:ext>
                </a:extLst>
              </p:cNvPr>
              <p:cNvSpPr/>
              <p:nvPr/>
            </p:nvSpPr>
            <p:spPr>
              <a:xfrm>
                <a:off x="3057097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DEF1235-ED88-47D5-B92A-7C17E39C4B5F}"/>
                  </a:ext>
                </a:extLst>
              </p:cNvPr>
              <p:cNvSpPr/>
              <p:nvPr/>
            </p:nvSpPr>
            <p:spPr>
              <a:xfrm>
                <a:off x="3493825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117203D-158A-4710-9195-27EB058089CF}"/>
                  </a:ext>
                </a:extLst>
              </p:cNvPr>
              <p:cNvSpPr/>
              <p:nvPr/>
            </p:nvSpPr>
            <p:spPr>
              <a:xfrm>
                <a:off x="393055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BFD947A-5ADC-47A2-973F-4FCF015F58B3}"/>
                  </a:ext>
                </a:extLst>
              </p:cNvPr>
              <p:cNvSpPr/>
              <p:nvPr/>
            </p:nvSpPr>
            <p:spPr>
              <a:xfrm>
                <a:off x="436728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菱形 4">
            <a:extLst>
              <a:ext uri="{FF2B5EF4-FFF2-40B4-BE49-F238E27FC236}">
                <a16:creationId xmlns:a16="http://schemas.microsoft.com/office/drawing/2014/main" id="{94FAA50A-7E18-4D89-A000-CB57FD140328}"/>
              </a:ext>
            </a:extLst>
          </p:cNvPr>
          <p:cNvSpPr/>
          <p:nvPr/>
        </p:nvSpPr>
        <p:spPr>
          <a:xfrm flipV="1">
            <a:off x="2634037" y="5059702"/>
            <a:ext cx="2372755" cy="2372754"/>
          </a:xfrm>
          <a:prstGeom prst="diamond">
            <a:avLst/>
          </a:pr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5E0443A7-792F-48C1-907A-1A854459E43D}"/>
              </a:ext>
            </a:extLst>
          </p:cNvPr>
          <p:cNvSpPr/>
          <p:nvPr/>
        </p:nvSpPr>
        <p:spPr>
          <a:xfrm flipV="1">
            <a:off x="2679954" y="32710"/>
            <a:ext cx="6825292" cy="6825290"/>
          </a:xfrm>
          <a:prstGeom prst="diamond">
            <a:avLst/>
          </a:prstGeom>
          <a:solidFill>
            <a:srgbClr val="D2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99F1F3FB-B001-446B-86B2-C6B9FA88DFB6}"/>
              </a:ext>
            </a:extLst>
          </p:cNvPr>
          <p:cNvSpPr/>
          <p:nvPr/>
        </p:nvSpPr>
        <p:spPr>
          <a:xfrm flipV="1">
            <a:off x="7986577" y="-646836"/>
            <a:ext cx="3850154" cy="3850153"/>
          </a:xfrm>
          <a:prstGeom prst="diamond">
            <a:avLst/>
          </a:prstGeom>
          <a:solidFill>
            <a:srgbClr val="FE3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C33F8C8-156F-47DE-886D-3EF4FAE30B19}"/>
              </a:ext>
            </a:extLst>
          </p:cNvPr>
          <p:cNvGrpSpPr/>
          <p:nvPr/>
        </p:nvGrpSpPr>
        <p:grpSpPr>
          <a:xfrm rot="18900000" flipV="1">
            <a:off x="9268272" y="3895802"/>
            <a:ext cx="1191633" cy="1190793"/>
            <a:chOff x="1746913" y="1125538"/>
            <a:chExt cx="2934267" cy="1331059"/>
          </a:xfrm>
          <a:solidFill>
            <a:srgbClr val="FEB834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D28B76-F58D-41FE-9183-83F590A7691D}"/>
                </a:ext>
              </a:extLst>
            </p:cNvPr>
            <p:cNvSpPr/>
            <p:nvPr/>
          </p:nvSpPr>
          <p:spPr>
            <a:xfrm>
              <a:off x="1746913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F5728D2-92D1-407D-BFA1-A30649C4D6BB}"/>
                </a:ext>
              </a:extLst>
            </p:cNvPr>
            <p:cNvSpPr/>
            <p:nvPr/>
          </p:nvSpPr>
          <p:spPr>
            <a:xfrm>
              <a:off x="2183641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849CCB-ECE4-46A1-9436-4BAC76E5E082}"/>
                </a:ext>
              </a:extLst>
            </p:cNvPr>
            <p:cNvSpPr/>
            <p:nvPr/>
          </p:nvSpPr>
          <p:spPr>
            <a:xfrm>
              <a:off x="2620369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14BE01-4396-49AE-8694-77575CD62747}"/>
                </a:ext>
              </a:extLst>
            </p:cNvPr>
            <p:cNvSpPr/>
            <p:nvPr/>
          </p:nvSpPr>
          <p:spPr>
            <a:xfrm>
              <a:off x="3057097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58BB8E3-4EAF-44B4-892C-EF298706F65E}"/>
                </a:ext>
              </a:extLst>
            </p:cNvPr>
            <p:cNvSpPr/>
            <p:nvPr/>
          </p:nvSpPr>
          <p:spPr>
            <a:xfrm>
              <a:off x="3493825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BF6181E-83AE-43D5-B3A9-AC5D21778C12}"/>
                </a:ext>
              </a:extLst>
            </p:cNvPr>
            <p:cNvSpPr/>
            <p:nvPr/>
          </p:nvSpPr>
          <p:spPr>
            <a:xfrm>
              <a:off x="3930553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CB7DA2B-B140-4694-A3C5-2F7B46019D12}"/>
                </a:ext>
              </a:extLst>
            </p:cNvPr>
            <p:cNvSpPr/>
            <p:nvPr/>
          </p:nvSpPr>
          <p:spPr>
            <a:xfrm>
              <a:off x="4367281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23D53E45-A5CC-43E5-9EBA-36EF06D47043}"/>
              </a:ext>
            </a:extLst>
          </p:cNvPr>
          <p:cNvSpPr/>
          <p:nvPr/>
        </p:nvSpPr>
        <p:spPr>
          <a:xfrm flipV="1">
            <a:off x="10222934" y="2118191"/>
            <a:ext cx="2618585" cy="2618584"/>
          </a:xfrm>
          <a:prstGeom prst="diamond">
            <a:avLst/>
          </a:pr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D3956E4D-0B08-47AC-980F-6051AD8A20A1}"/>
              </a:ext>
            </a:extLst>
          </p:cNvPr>
          <p:cNvSpPr/>
          <p:nvPr/>
        </p:nvSpPr>
        <p:spPr>
          <a:xfrm flipV="1">
            <a:off x="11836731" y="700916"/>
            <a:ext cx="2372755" cy="2372754"/>
          </a:xfrm>
          <a:prstGeom prst="diamond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EC266419-C529-46AD-A95F-B025A9F32F9D}"/>
              </a:ext>
            </a:extLst>
          </p:cNvPr>
          <p:cNvSpPr/>
          <p:nvPr/>
        </p:nvSpPr>
        <p:spPr>
          <a:xfrm flipV="1">
            <a:off x="2625212" y="4016078"/>
            <a:ext cx="1811329" cy="1811328"/>
          </a:xfrm>
          <a:prstGeom prst="diamond">
            <a:avLst/>
          </a:prstGeom>
          <a:solidFill>
            <a:srgbClr val="75645C"/>
          </a:solidFill>
          <a:ln>
            <a:noFill/>
          </a:ln>
          <a:effectLst>
            <a:outerShdw blurRad="2667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6F111DB7-49EC-4816-99DD-F58881C12520}"/>
              </a:ext>
            </a:extLst>
          </p:cNvPr>
          <p:cNvSpPr/>
          <p:nvPr/>
        </p:nvSpPr>
        <p:spPr>
          <a:xfrm flipV="1">
            <a:off x="9808007" y="1634898"/>
            <a:ext cx="1954708" cy="1954708"/>
          </a:xfrm>
          <a:prstGeom prst="diamond">
            <a:avLst/>
          </a:prstGeom>
          <a:solidFill>
            <a:srgbClr val="75645C"/>
          </a:solidFill>
          <a:ln>
            <a:noFill/>
          </a:ln>
          <a:effectLst>
            <a:outerShdw blurRad="2667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318C00F-4030-4A60-9757-9C1AB3FE0F29}"/>
              </a:ext>
            </a:extLst>
          </p:cNvPr>
          <p:cNvSpPr/>
          <p:nvPr/>
        </p:nvSpPr>
        <p:spPr>
          <a:xfrm rot="18900000" flipV="1">
            <a:off x="7272109" y="-285092"/>
            <a:ext cx="1008991" cy="1008991"/>
          </a:xfrm>
          <a:custGeom>
            <a:avLst/>
            <a:gdLst>
              <a:gd name="connsiteX0" fmla="*/ 1236198 w 1303486"/>
              <a:gd name="connsiteY0" fmla="*/ 369310 h 1303486"/>
              <a:gd name="connsiteX1" fmla="*/ 1255764 w 1303486"/>
              <a:gd name="connsiteY1" fmla="*/ 406491 h 1303486"/>
              <a:gd name="connsiteX2" fmla="*/ 1255764 w 1303486"/>
              <a:gd name="connsiteY2" fmla="*/ 896994 h 1303486"/>
              <a:gd name="connsiteX3" fmla="*/ 1236198 w 1303486"/>
              <a:gd name="connsiteY3" fmla="*/ 934176 h 1303486"/>
              <a:gd name="connsiteX4" fmla="*/ 1014866 w 1303486"/>
              <a:gd name="connsiteY4" fmla="*/ 111061 h 1303486"/>
              <a:gd name="connsiteX5" fmla="*/ 1112595 w 1303486"/>
              <a:gd name="connsiteY5" fmla="*/ 190891 h 1303486"/>
              <a:gd name="connsiteX6" fmla="*/ 1173948 w 1303486"/>
              <a:gd name="connsiteY6" fmla="*/ 266001 h 1303486"/>
              <a:gd name="connsiteX7" fmla="*/ 1173948 w 1303486"/>
              <a:gd name="connsiteY7" fmla="*/ 1037485 h 1303486"/>
              <a:gd name="connsiteX8" fmla="*/ 1112595 w 1303486"/>
              <a:gd name="connsiteY8" fmla="*/ 1112595 h 1303486"/>
              <a:gd name="connsiteX9" fmla="*/ 1014866 w 1303486"/>
              <a:gd name="connsiteY9" fmla="*/ 1192425 h 1303486"/>
              <a:gd name="connsiteX10" fmla="*/ 793536 w 1303486"/>
              <a:gd name="connsiteY10" fmla="*/ 17061 h 1303486"/>
              <a:gd name="connsiteX11" fmla="*/ 896995 w 1303486"/>
              <a:gd name="connsiteY11" fmla="*/ 47723 h 1303486"/>
              <a:gd name="connsiteX12" fmla="*/ 952618 w 1303486"/>
              <a:gd name="connsiteY12" fmla="*/ 76993 h 1303486"/>
              <a:gd name="connsiteX13" fmla="*/ 952617 w 1303486"/>
              <a:gd name="connsiteY13" fmla="*/ 1226493 h 1303486"/>
              <a:gd name="connsiteX14" fmla="*/ 896995 w 1303486"/>
              <a:gd name="connsiteY14" fmla="*/ 1255763 h 1303486"/>
              <a:gd name="connsiteX15" fmla="*/ 793535 w 1303486"/>
              <a:gd name="connsiteY15" fmla="*/ 1286425 h 1303486"/>
              <a:gd name="connsiteX16" fmla="*/ 572204 w 1303486"/>
              <a:gd name="connsiteY16" fmla="*/ 7623 h 1303486"/>
              <a:gd name="connsiteX17" fmla="*/ 651744 w 1303486"/>
              <a:gd name="connsiteY17" fmla="*/ 0 h 1303486"/>
              <a:gd name="connsiteX18" fmla="*/ 731287 w 1303486"/>
              <a:gd name="connsiteY18" fmla="*/ 7624 h 1303486"/>
              <a:gd name="connsiteX19" fmla="*/ 731286 w 1303486"/>
              <a:gd name="connsiteY19" fmla="*/ 1295863 h 1303486"/>
              <a:gd name="connsiteX20" fmla="*/ 651744 w 1303486"/>
              <a:gd name="connsiteY20" fmla="*/ 1303486 h 1303486"/>
              <a:gd name="connsiteX21" fmla="*/ 572203 w 1303486"/>
              <a:gd name="connsiteY21" fmla="*/ 1295863 h 1303486"/>
              <a:gd name="connsiteX22" fmla="*/ 67292 w 1303486"/>
              <a:gd name="connsiteY22" fmla="*/ 369304 h 1303486"/>
              <a:gd name="connsiteX23" fmla="*/ 67292 w 1303486"/>
              <a:gd name="connsiteY23" fmla="*/ 934181 h 1303486"/>
              <a:gd name="connsiteX24" fmla="*/ 47723 w 1303486"/>
              <a:gd name="connsiteY24" fmla="*/ 896995 h 1303486"/>
              <a:gd name="connsiteX25" fmla="*/ 47723 w 1303486"/>
              <a:gd name="connsiteY25" fmla="*/ 406492 h 1303486"/>
              <a:gd name="connsiteX26" fmla="*/ 350873 w 1303486"/>
              <a:gd name="connsiteY26" fmla="*/ 76991 h 1303486"/>
              <a:gd name="connsiteX27" fmla="*/ 406492 w 1303486"/>
              <a:gd name="connsiteY27" fmla="*/ 47723 h 1303486"/>
              <a:gd name="connsiteX28" fmla="*/ 509955 w 1303486"/>
              <a:gd name="connsiteY28" fmla="*/ 17060 h 1303486"/>
              <a:gd name="connsiteX29" fmla="*/ 509955 w 1303486"/>
              <a:gd name="connsiteY29" fmla="*/ 1286426 h 1303486"/>
              <a:gd name="connsiteX30" fmla="*/ 406492 w 1303486"/>
              <a:gd name="connsiteY30" fmla="*/ 1255763 h 1303486"/>
              <a:gd name="connsiteX31" fmla="*/ 350873 w 1303486"/>
              <a:gd name="connsiteY31" fmla="*/ 1226495 h 1303486"/>
              <a:gd name="connsiteX32" fmla="*/ 190892 w 1303486"/>
              <a:gd name="connsiteY32" fmla="*/ 190891 h 1303486"/>
              <a:gd name="connsiteX33" fmla="*/ 288624 w 1303486"/>
              <a:gd name="connsiteY33" fmla="*/ 111059 h 1303486"/>
              <a:gd name="connsiteX34" fmla="*/ 288624 w 1303486"/>
              <a:gd name="connsiteY34" fmla="*/ 1192427 h 1303486"/>
              <a:gd name="connsiteX35" fmla="*/ 190892 w 1303486"/>
              <a:gd name="connsiteY35" fmla="*/ 1112595 h 1303486"/>
              <a:gd name="connsiteX36" fmla="*/ 129542 w 1303486"/>
              <a:gd name="connsiteY36" fmla="*/ 1037489 h 1303486"/>
              <a:gd name="connsiteX37" fmla="*/ 129542 w 1303486"/>
              <a:gd name="connsiteY37" fmla="*/ 265997 h 130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03486" h="1303486">
                <a:moveTo>
                  <a:pt x="1236198" y="369310"/>
                </a:moveTo>
                <a:lnTo>
                  <a:pt x="1255764" y="406491"/>
                </a:lnTo>
                <a:cubicBezTo>
                  <a:pt x="1319394" y="563403"/>
                  <a:pt x="1319394" y="740082"/>
                  <a:pt x="1255764" y="896994"/>
                </a:cubicBezTo>
                <a:lnTo>
                  <a:pt x="1236198" y="934176"/>
                </a:lnTo>
                <a:close/>
                <a:moveTo>
                  <a:pt x="1014866" y="111061"/>
                </a:moveTo>
                <a:lnTo>
                  <a:pt x="1112595" y="190891"/>
                </a:lnTo>
                <a:lnTo>
                  <a:pt x="1173948" y="266001"/>
                </a:lnTo>
                <a:lnTo>
                  <a:pt x="1173948" y="1037485"/>
                </a:lnTo>
                <a:lnTo>
                  <a:pt x="1112595" y="1112595"/>
                </a:lnTo>
                <a:lnTo>
                  <a:pt x="1014866" y="1192425"/>
                </a:lnTo>
                <a:close/>
                <a:moveTo>
                  <a:pt x="793536" y="17061"/>
                </a:moveTo>
                <a:lnTo>
                  <a:pt x="896995" y="47723"/>
                </a:lnTo>
                <a:lnTo>
                  <a:pt x="952618" y="76993"/>
                </a:lnTo>
                <a:lnTo>
                  <a:pt x="952617" y="1226493"/>
                </a:lnTo>
                <a:lnTo>
                  <a:pt x="896995" y="1255763"/>
                </a:lnTo>
                <a:lnTo>
                  <a:pt x="793535" y="1286425"/>
                </a:lnTo>
                <a:close/>
                <a:moveTo>
                  <a:pt x="572204" y="7623"/>
                </a:moveTo>
                <a:lnTo>
                  <a:pt x="651744" y="0"/>
                </a:lnTo>
                <a:lnTo>
                  <a:pt x="731287" y="7624"/>
                </a:lnTo>
                <a:lnTo>
                  <a:pt x="731286" y="1295863"/>
                </a:lnTo>
                <a:lnTo>
                  <a:pt x="651744" y="1303486"/>
                </a:lnTo>
                <a:lnTo>
                  <a:pt x="572203" y="1295863"/>
                </a:lnTo>
                <a:close/>
                <a:moveTo>
                  <a:pt x="67292" y="369304"/>
                </a:moveTo>
                <a:lnTo>
                  <a:pt x="67292" y="934181"/>
                </a:lnTo>
                <a:lnTo>
                  <a:pt x="47723" y="896995"/>
                </a:lnTo>
                <a:cubicBezTo>
                  <a:pt x="-15907" y="740083"/>
                  <a:pt x="-15907" y="563404"/>
                  <a:pt x="47723" y="406492"/>
                </a:cubicBezTo>
                <a:close/>
                <a:moveTo>
                  <a:pt x="350873" y="76991"/>
                </a:moveTo>
                <a:lnTo>
                  <a:pt x="406492" y="47723"/>
                </a:lnTo>
                <a:lnTo>
                  <a:pt x="509955" y="17060"/>
                </a:lnTo>
                <a:lnTo>
                  <a:pt x="509955" y="1286426"/>
                </a:lnTo>
                <a:lnTo>
                  <a:pt x="406492" y="1255763"/>
                </a:lnTo>
                <a:lnTo>
                  <a:pt x="350873" y="1226495"/>
                </a:lnTo>
                <a:close/>
                <a:moveTo>
                  <a:pt x="190892" y="190891"/>
                </a:moveTo>
                <a:lnTo>
                  <a:pt x="288624" y="111059"/>
                </a:lnTo>
                <a:lnTo>
                  <a:pt x="288624" y="1192427"/>
                </a:lnTo>
                <a:lnTo>
                  <a:pt x="190892" y="1112595"/>
                </a:lnTo>
                <a:lnTo>
                  <a:pt x="129542" y="1037489"/>
                </a:lnTo>
                <a:lnTo>
                  <a:pt x="129542" y="265997"/>
                </a:lnTo>
                <a:close/>
              </a:path>
            </a:pathLst>
          </a:cu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8268EDB-96FE-4D36-B513-F474DA4B6A9A}"/>
              </a:ext>
            </a:extLst>
          </p:cNvPr>
          <p:cNvGrpSpPr/>
          <p:nvPr/>
        </p:nvGrpSpPr>
        <p:grpSpPr>
          <a:xfrm flipV="1">
            <a:off x="11836731" y="4202361"/>
            <a:ext cx="857764" cy="863066"/>
            <a:chOff x="9525220" y="67185"/>
            <a:chExt cx="1084676" cy="1091381"/>
          </a:xfrm>
          <a:solidFill>
            <a:srgbClr val="75645C"/>
          </a:solidFill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64F6BDB-4115-4367-91CA-394C1C65CCFB}"/>
                </a:ext>
              </a:extLst>
            </p:cNvPr>
            <p:cNvSpPr/>
            <p:nvPr/>
          </p:nvSpPr>
          <p:spPr>
            <a:xfrm>
              <a:off x="9525220" y="67185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CEADE2F-4636-4990-96FA-32F2A45D0C8B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98D68DB-8F23-4273-906A-7E578E652BFD}"/>
              </a:ext>
            </a:extLst>
          </p:cNvPr>
          <p:cNvGrpSpPr/>
          <p:nvPr/>
        </p:nvGrpSpPr>
        <p:grpSpPr>
          <a:xfrm flipH="1" flipV="1">
            <a:off x="2803569" y="1165968"/>
            <a:ext cx="485541" cy="488788"/>
            <a:chOff x="9607155" y="149120"/>
            <a:chExt cx="1002741" cy="1009446"/>
          </a:xfrm>
          <a:solidFill>
            <a:srgbClr val="75645C"/>
          </a:solidFill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B660621-F5A7-46EA-9CF1-409DB7B980F4}"/>
                </a:ext>
              </a:extLst>
            </p:cNvPr>
            <p:cNvSpPr/>
            <p:nvPr/>
          </p:nvSpPr>
          <p:spPr>
            <a:xfrm>
              <a:off x="9607155" y="149120"/>
              <a:ext cx="530943" cy="530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1B48274-B446-4D80-A6C8-3CC076A7F1D2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94C186-9B29-4BD3-AE4D-AB4784E17E11}"/>
              </a:ext>
            </a:extLst>
          </p:cNvPr>
          <p:cNvGrpSpPr/>
          <p:nvPr/>
        </p:nvGrpSpPr>
        <p:grpSpPr>
          <a:xfrm flipH="1" flipV="1">
            <a:off x="8376173" y="1189373"/>
            <a:ext cx="549501" cy="553176"/>
            <a:chOff x="9607155" y="149120"/>
            <a:chExt cx="1002741" cy="1009446"/>
          </a:xfrm>
          <a:solidFill>
            <a:schemeClr val="bg1"/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7BA7C83-4AC2-425E-B5D2-06FFC0A4D1F9}"/>
                </a:ext>
              </a:extLst>
            </p:cNvPr>
            <p:cNvSpPr/>
            <p:nvPr/>
          </p:nvSpPr>
          <p:spPr>
            <a:xfrm>
              <a:off x="9607155" y="149120"/>
              <a:ext cx="530943" cy="530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84850CA-090F-4D47-89C2-995FAAF5348C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9846F6F-D51A-49EA-863D-506E7B41463E}"/>
              </a:ext>
            </a:extLst>
          </p:cNvPr>
          <p:cNvSpPr txBox="1"/>
          <p:nvPr/>
        </p:nvSpPr>
        <p:spPr>
          <a:xfrm>
            <a:off x="3220922" y="2889784"/>
            <a:ext cx="574336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Feature of Chat GPT</a:t>
            </a:r>
            <a:endParaRPr lang="zh-CN" altLang="en-US" sz="4400" dirty="0">
              <a:solidFill>
                <a:schemeClr val="bg1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29367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748464" y="2498525"/>
            <a:ext cx="4659491" cy="326841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  <a:latin typeface="Arial Rounded MT Bold" panose="020F0704030504030204" pitchFamily="34" charset="0"/>
              </a:rPr>
              <a:t>Auto-GPT is a new version of </a:t>
            </a:r>
            <a:r>
              <a:rPr lang="en-US" sz="1800" dirty="0" err="1">
                <a:solidFill>
                  <a:schemeClr val="accent4"/>
                </a:solidFill>
                <a:latin typeface="Arial Rounded MT Bold" panose="020F0704030504030204" pitchFamily="34" charset="0"/>
              </a:rPr>
              <a:t>ChatGPT</a:t>
            </a:r>
            <a:r>
              <a:rPr lang="en-US" sz="1800" dirty="0">
                <a:solidFill>
                  <a:schemeClr val="accent4"/>
                </a:solidFill>
                <a:latin typeface="Arial Rounded MT Bold" panose="020F0704030504030204" pitchFamily="34" charset="0"/>
              </a:rPr>
              <a:t> developed by Significant Gravitas that uses the GPT-4 API to carry out tasks on its own without input by the user. </a:t>
            </a:r>
            <a:endParaRPr lang="en-US" sz="1700" dirty="0">
              <a:solidFill>
                <a:schemeClr val="accent4"/>
              </a:solidFill>
              <a:latin typeface="Arial Rounded MT Bold" panose="020F0704030504030204" pitchFamily="34" charset="0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Instead, the user can simply set a goal for it, and it completes the task for the user by generating its prompts.</a:t>
            </a:r>
            <a:endParaRPr lang="en-US" dirty="0">
              <a:solidFill>
                <a:schemeClr val="accent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8037" y="1150462"/>
            <a:ext cx="7251230" cy="456719"/>
          </a:xfrm>
        </p:spPr>
        <p:txBody>
          <a:bodyPr>
            <a:noAutofit/>
          </a:bodyPr>
          <a:lstStyle/>
          <a:p>
            <a:r>
              <a:rPr lang="en-US" sz="2800" dirty="0"/>
              <a:t>Auto-GPT: A Next-Generation AI Tool on </a:t>
            </a:r>
          </a:p>
        </p:txBody>
      </p:sp>
      <p:grpSp>
        <p:nvGrpSpPr>
          <p:cNvPr id="9" name="Group 2"/>
          <p:cNvGrpSpPr/>
          <p:nvPr/>
        </p:nvGrpSpPr>
        <p:grpSpPr>
          <a:xfrm>
            <a:off x="7939267" y="2331416"/>
            <a:ext cx="3314625" cy="2689735"/>
            <a:chOff x="4586289" y="3298426"/>
            <a:chExt cx="3314625" cy="2689735"/>
          </a:xfrm>
          <a:effectLst>
            <a:outerShdw blurRad="3175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" name="Freeform 296"/>
            <p:cNvSpPr/>
            <p:nvPr/>
          </p:nvSpPr>
          <p:spPr bwMode="auto">
            <a:xfrm flipH="1">
              <a:off x="5905618" y="3475067"/>
              <a:ext cx="697299" cy="730906"/>
            </a:xfrm>
            <a:custGeom>
              <a:avLst/>
              <a:gdLst>
                <a:gd name="T0" fmla="*/ 80 w 160"/>
                <a:gd name="T1" fmla="*/ 0 h 158"/>
                <a:gd name="T2" fmla="*/ 85 w 160"/>
                <a:gd name="T3" fmla="*/ 1 h 158"/>
                <a:gd name="T4" fmla="*/ 139 w 160"/>
                <a:gd name="T5" fmla="*/ 1 h 158"/>
                <a:gd name="T6" fmla="*/ 143 w 160"/>
                <a:gd name="T7" fmla="*/ 18 h 158"/>
                <a:gd name="T8" fmla="*/ 160 w 160"/>
                <a:gd name="T9" fmla="*/ 35 h 158"/>
                <a:gd name="T10" fmla="*/ 160 w 160"/>
                <a:gd name="T11" fmla="*/ 77 h 158"/>
                <a:gd name="T12" fmla="*/ 159 w 160"/>
                <a:gd name="T13" fmla="*/ 77 h 158"/>
                <a:gd name="T14" fmla="*/ 159 w 160"/>
                <a:gd name="T15" fmla="*/ 79 h 158"/>
                <a:gd name="T16" fmla="*/ 80 w 160"/>
                <a:gd name="T17" fmla="*/ 158 h 158"/>
                <a:gd name="T18" fmla="*/ 0 w 160"/>
                <a:gd name="T19" fmla="*/ 79 h 158"/>
                <a:gd name="T20" fmla="*/ 0 w 160"/>
                <a:gd name="T21" fmla="*/ 73 h 158"/>
                <a:gd name="T22" fmla="*/ 0 w 160"/>
                <a:gd name="T23" fmla="*/ 17 h 158"/>
                <a:gd name="T24" fmla="*/ 12 w 160"/>
                <a:gd name="T25" fmla="*/ 1 h 158"/>
                <a:gd name="T26" fmla="*/ 75 w 160"/>
                <a:gd name="T27" fmla="*/ 1 h 158"/>
                <a:gd name="T28" fmla="*/ 80 w 160"/>
                <a:gd name="T2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58">
                  <a:moveTo>
                    <a:pt x="80" y="0"/>
                  </a:moveTo>
                  <a:cubicBezTo>
                    <a:pt x="81" y="0"/>
                    <a:pt x="83" y="1"/>
                    <a:pt x="85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8"/>
                    <a:pt x="159" y="79"/>
                    <a:pt x="159" y="79"/>
                  </a:cubicBezTo>
                  <a:cubicBezTo>
                    <a:pt x="159" y="123"/>
                    <a:pt x="124" y="158"/>
                    <a:pt x="80" y="158"/>
                  </a:cubicBezTo>
                  <a:cubicBezTo>
                    <a:pt x="36" y="158"/>
                    <a:pt x="0" y="123"/>
                    <a:pt x="0" y="79"/>
                  </a:cubicBezTo>
                  <a:cubicBezTo>
                    <a:pt x="0" y="77"/>
                    <a:pt x="0" y="75"/>
                    <a:pt x="0" y="7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1"/>
                    <a:pt x="78" y="0"/>
                    <a:pt x="80" y="0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2" name="Freeform 297"/>
            <p:cNvSpPr/>
            <p:nvPr/>
          </p:nvSpPr>
          <p:spPr bwMode="auto">
            <a:xfrm flipH="1">
              <a:off x="6302230" y="3478965"/>
              <a:ext cx="300688" cy="721160"/>
            </a:xfrm>
            <a:custGeom>
              <a:avLst/>
              <a:gdLst>
                <a:gd name="T0" fmla="*/ 69 w 69"/>
                <a:gd name="T1" fmla="*/ 156 h 156"/>
                <a:gd name="T2" fmla="*/ 0 w 69"/>
                <a:gd name="T3" fmla="*/ 78 h 156"/>
                <a:gd name="T4" fmla="*/ 0 w 69"/>
                <a:gd name="T5" fmla="*/ 72 h 156"/>
                <a:gd name="T6" fmla="*/ 0 w 69"/>
                <a:gd name="T7" fmla="*/ 16 h 156"/>
                <a:gd name="T8" fmla="*/ 12 w 69"/>
                <a:gd name="T9" fmla="*/ 0 h 156"/>
                <a:gd name="T10" fmla="*/ 69 w 69"/>
                <a:gd name="T11" fmla="*/ 0 h 156"/>
                <a:gd name="T12" fmla="*/ 69 w 69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56">
                  <a:moveTo>
                    <a:pt x="69" y="156"/>
                  </a:moveTo>
                  <a:cubicBezTo>
                    <a:pt x="30" y="151"/>
                    <a:pt x="0" y="118"/>
                    <a:pt x="0" y="78"/>
                  </a:cubicBezTo>
                  <a:cubicBezTo>
                    <a:pt x="0" y="76"/>
                    <a:pt x="0" y="74"/>
                    <a:pt x="0" y="7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69" y="156"/>
                  </a:ln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 flipH="1">
              <a:off x="4586289" y="3932935"/>
              <a:ext cx="562944" cy="264186"/>
            </a:xfrm>
            <a:custGeom>
              <a:avLst/>
              <a:gdLst>
                <a:gd name="T0" fmla="*/ 0 w 84"/>
                <a:gd name="T1" fmla="*/ 31 h 41"/>
                <a:gd name="T2" fmla="*/ 0 w 84"/>
                <a:gd name="T3" fmla="*/ 7 h 41"/>
                <a:gd name="T4" fmla="*/ 19 w 84"/>
                <a:gd name="T5" fmla="*/ 2 h 41"/>
                <a:gd name="T6" fmla="*/ 39 w 84"/>
                <a:gd name="T7" fmla="*/ 14 h 41"/>
                <a:gd name="T8" fmla="*/ 41 w 84"/>
                <a:gd name="T9" fmla="*/ 29 h 41"/>
                <a:gd name="T10" fmla="*/ 26 w 84"/>
                <a:gd name="T11" fmla="*/ 24 h 41"/>
                <a:gd name="T12" fmla="*/ 40 w 84"/>
                <a:gd name="T13" fmla="*/ 30 h 41"/>
                <a:gd name="T14" fmla="*/ 52 w 84"/>
                <a:gd name="T15" fmla="*/ 18 h 41"/>
                <a:gd name="T16" fmla="*/ 68 w 84"/>
                <a:gd name="T17" fmla="*/ 10 h 41"/>
                <a:gd name="T18" fmla="*/ 78 w 84"/>
                <a:gd name="T19" fmla="*/ 20 h 41"/>
                <a:gd name="T20" fmla="*/ 54 w 84"/>
                <a:gd name="T21" fmla="*/ 36 h 41"/>
                <a:gd name="T22" fmla="*/ 30 w 84"/>
                <a:gd name="T23" fmla="*/ 37 h 41"/>
                <a:gd name="T24" fmla="*/ 0 w 84"/>
                <a:gd name="T25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41">
                  <a:moveTo>
                    <a:pt x="0" y="31"/>
                  </a:moveTo>
                  <a:cubicBezTo>
                    <a:pt x="0" y="23"/>
                    <a:pt x="0" y="15"/>
                    <a:pt x="0" y="7"/>
                  </a:cubicBezTo>
                  <a:cubicBezTo>
                    <a:pt x="7" y="1"/>
                    <a:pt x="12" y="0"/>
                    <a:pt x="19" y="2"/>
                  </a:cubicBezTo>
                  <a:cubicBezTo>
                    <a:pt x="27" y="5"/>
                    <a:pt x="26" y="10"/>
                    <a:pt x="39" y="14"/>
                  </a:cubicBezTo>
                  <a:cubicBezTo>
                    <a:pt x="55" y="18"/>
                    <a:pt x="51" y="29"/>
                    <a:pt x="41" y="29"/>
                  </a:cubicBezTo>
                  <a:cubicBezTo>
                    <a:pt x="35" y="28"/>
                    <a:pt x="32" y="28"/>
                    <a:pt x="26" y="24"/>
                  </a:cubicBezTo>
                  <a:cubicBezTo>
                    <a:pt x="29" y="27"/>
                    <a:pt x="34" y="30"/>
                    <a:pt x="40" y="30"/>
                  </a:cubicBezTo>
                  <a:cubicBezTo>
                    <a:pt x="50" y="31"/>
                    <a:pt x="54" y="26"/>
                    <a:pt x="52" y="18"/>
                  </a:cubicBezTo>
                  <a:cubicBezTo>
                    <a:pt x="59" y="15"/>
                    <a:pt x="62" y="13"/>
                    <a:pt x="68" y="10"/>
                  </a:cubicBezTo>
                  <a:cubicBezTo>
                    <a:pt x="76" y="6"/>
                    <a:pt x="84" y="13"/>
                    <a:pt x="78" y="20"/>
                  </a:cubicBezTo>
                  <a:cubicBezTo>
                    <a:pt x="75" y="22"/>
                    <a:pt x="59" y="33"/>
                    <a:pt x="54" y="36"/>
                  </a:cubicBezTo>
                  <a:cubicBezTo>
                    <a:pt x="46" y="41"/>
                    <a:pt x="37" y="41"/>
                    <a:pt x="30" y="37"/>
                  </a:cubicBezTo>
                  <a:cubicBezTo>
                    <a:pt x="22" y="33"/>
                    <a:pt x="13" y="31"/>
                    <a:pt x="0" y="31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 flipH="1">
              <a:off x="4983194" y="3980646"/>
              <a:ext cx="1103135" cy="950324"/>
            </a:xfrm>
            <a:custGeom>
              <a:avLst/>
              <a:gdLst>
                <a:gd name="connsiteX0" fmla="*/ 934681 w 1103135"/>
                <a:gd name="connsiteY0" fmla="*/ 0 h 950324"/>
                <a:gd name="connsiteX1" fmla="*/ 1103135 w 1103135"/>
                <a:gd name="connsiteY1" fmla="*/ 187039 h 950324"/>
                <a:gd name="connsiteX2" fmla="*/ 1077924 w 1103135"/>
                <a:gd name="connsiteY2" fmla="*/ 239971 h 950324"/>
                <a:gd name="connsiteX3" fmla="*/ 770304 w 1103135"/>
                <a:gd name="connsiteY3" fmla="*/ 885831 h 950324"/>
                <a:gd name="connsiteX4" fmla="*/ 694691 w 1103135"/>
                <a:gd name="connsiteY4" fmla="*/ 945363 h 950324"/>
                <a:gd name="connsiteX5" fmla="*/ 671062 w 1103135"/>
                <a:gd name="connsiteY5" fmla="*/ 950324 h 950324"/>
                <a:gd name="connsiteX6" fmla="*/ 595449 w 1103135"/>
                <a:gd name="connsiteY6" fmla="*/ 920558 h 950324"/>
                <a:gd name="connsiteX7" fmla="*/ 0 w 1103135"/>
                <a:gd name="connsiteY7" fmla="*/ 404616 h 950324"/>
                <a:gd name="connsiteX8" fmla="*/ 141774 w 1103135"/>
                <a:gd name="connsiteY8" fmla="*/ 221059 h 950324"/>
                <a:gd name="connsiteX9" fmla="*/ 633256 w 1103135"/>
                <a:gd name="connsiteY9" fmla="*/ 642743 h 950324"/>
                <a:gd name="connsiteX10" fmla="*/ 930980 w 1103135"/>
                <a:gd name="connsiteY10" fmla="*/ 7892 h 95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3135" h="950324">
                  <a:moveTo>
                    <a:pt x="934681" y="0"/>
                  </a:moveTo>
                  <a:lnTo>
                    <a:pt x="1103135" y="187039"/>
                  </a:lnTo>
                  <a:lnTo>
                    <a:pt x="1077924" y="239971"/>
                  </a:lnTo>
                  <a:cubicBezTo>
                    <a:pt x="770304" y="885831"/>
                    <a:pt x="770304" y="885831"/>
                    <a:pt x="770304" y="885831"/>
                  </a:cubicBezTo>
                  <a:cubicBezTo>
                    <a:pt x="756126" y="915597"/>
                    <a:pt x="727772" y="940402"/>
                    <a:pt x="694691" y="945363"/>
                  </a:cubicBezTo>
                  <a:cubicBezTo>
                    <a:pt x="685239" y="950324"/>
                    <a:pt x="675788" y="950324"/>
                    <a:pt x="671062" y="950324"/>
                  </a:cubicBezTo>
                  <a:cubicBezTo>
                    <a:pt x="642707" y="950324"/>
                    <a:pt x="619078" y="940402"/>
                    <a:pt x="595449" y="920558"/>
                  </a:cubicBezTo>
                  <a:cubicBezTo>
                    <a:pt x="0" y="404616"/>
                    <a:pt x="0" y="404616"/>
                    <a:pt x="0" y="404616"/>
                  </a:cubicBezTo>
                  <a:lnTo>
                    <a:pt x="141774" y="221059"/>
                  </a:lnTo>
                  <a:cubicBezTo>
                    <a:pt x="633256" y="642743"/>
                    <a:pt x="633256" y="642743"/>
                    <a:pt x="633256" y="642743"/>
                  </a:cubicBezTo>
                  <a:cubicBezTo>
                    <a:pt x="860094" y="159047"/>
                    <a:pt x="916803" y="38123"/>
                    <a:pt x="930980" y="7892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endParaRPr lang="en-GB" sz="2400" dirty="0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7337970" y="3932935"/>
              <a:ext cx="562944" cy="264186"/>
            </a:xfrm>
            <a:custGeom>
              <a:avLst/>
              <a:gdLst>
                <a:gd name="T0" fmla="*/ 0 w 84"/>
                <a:gd name="T1" fmla="*/ 31 h 41"/>
                <a:gd name="T2" fmla="*/ 0 w 84"/>
                <a:gd name="T3" fmla="*/ 7 h 41"/>
                <a:gd name="T4" fmla="*/ 19 w 84"/>
                <a:gd name="T5" fmla="*/ 2 h 41"/>
                <a:gd name="T6" fmla="*/ 39 w 84"/>
                <a:gd name="T7" fmla="*/ 14 h 41"/>
                <a:gd name="T8" fmla="*/ 41 w 84"/>
                <a:gd name="T9" fmla="*/ 29 h 41"/>
                <a:gd name="T10" fmla="*/ 26 w 84"/>
                <a:gd name="T11" fmla="*/ 24 h 41"/>
                <a:gd name="T12" fmla="*/ 40 w 84"/>
                <a:gd name="T13" fmla="*/ 30 h 41"/>
                <a:gd name="T14" fmla="*/ 52 w 84"/>
                <a:gd name="T15" fmla="*/ 18 h 41"/>
                <a:gd name="T16" fmla="*/ 68 w 84"/>
                <a:gd name="T17" fmla="*/ 10 h 41"/>
                <a:gd name="T18" fmla="*/ 78 w 84"/>
                <a:gd name="T19" fmla="*/ 20 h 41"/>
                <a:gd name="T20" fmla="*/ 54 w 84"/>
                <a:gd name="T21" fmla="*/ 36 h 41"/>
                <a:gd name="T22" fmla="*/ 30 w 84"/>
                <a:gd name="T23" fmla="*/ 37 h 41"/>
                <a:gd name="T24" fmla="*/ 0 w 84"/>
                <a:gd name="T25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41">
                  <a:moveTo>
                    <a:pt x="0" y="31"/>
                  </a:moveTo>
                  <a:cubicBezTo>
                    <a:pt x="0" y="23"/>
                    <a:pt x="0" y="15"/>
                    <a:pt x="0" y="7"/>
                  </a:cubicBezTo>
                  <a:cubicBezTo>
                    <a:pt x="7" y="1"/>
                    <a:pt x="12" y="0"/>
                    <a:pt x="19" y="2"/>
                  </a:cubicBezTo>
                  <a:cubicBezTo>
                    <a:pt x="27" y="5"/>
                    <a:pt x="26" y="10"/>
                    <a:pt x="39" y="14"/>
                  </a:cubicBezTo>
                  <a:cubicBezTo>
                    <a:pt x="55" y="18"/>
                    <a:pt x="51" y="29"/>
                    <a:pt x="41" y="29"/>
                  </a:cubicBezTo>
                  <a:cubicBezTo>
                    <a:pt x="35" y="28"/>
                    <a:pt x="32" y="28"/>
                    <a:pt x="26" y="24"/>
                  </a:cubicBezTo>
                  <a:cubicBezTo>
                    <a:pt x="29" y="27"/>
                    <a:pt x="34" y="30"/>
                    <a:pt x="40" y="30"/>
                  </a:cubicBezTo>
                  <a:cubicBezTo>
                    <a:pt x="50" y="31"/>
                    <a:pt x="54" y="26"/>
                    <a:pt x="52" y="18"/>
                  </a:cubicBezTo>
                  <a:cubicBezTo>
                    <a:pt x="59" y="15"/>
                    <a:pt x="62" y="13"/>
                    <a:pt x="68" y="10"/>
                  </a:cubicBezTo>
                  <a:cubicBezTo>
                    <a:pt x="76" y="6"/>
                    <a:pt x="84" y="13"/>
                    <a:pt x="78" y="20"/>
                  </a:cubicBezTo>
                  <a:cubicBezTo>
                    <a:pt x="75" y="22"/>
                    <a:pt x="59" y="33"/>
                    <a:pt x="54" y="36"/>
                  </a:cubicBezTo>
                  <a:cubicBezTo>
                    <a:pt x="46" y="41"/>
                    <a:pt x="37" y="41"/>
                    <a:pt x="30" y="37"/>
                  </a:cubicBezTo>
                  <a:cubicBezTo>
                    <a:pt x="22" y="33"/>
                    <a:pt x="13" y="31"/>
                    <a:pt x="0" y="31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6400784" y="3978447"/>
              <a:ext cx="1103135" cy="950324"/>
            </a:xfrm>
            <a:custGeom>
              <a:avLst/>
              <a:gdLst>
                <a:gd name="connsiteX0" fmla="*/ 934681 w 1103135"/>
                <a:gd name="connsiteY0" fmla="*/ 0 h 950324"/>
                <a:gd name="connsiteX1" fmla="*/ 1103135 w 1103135"/>
                <a:gd name="connsiteY1" fmla="*/ 187039 h 950324"/>
                <a:gd name="connsiteX2" fmla="*/ 1077924 w 1103135"/>
                <a:gd name="connsiteY2" fmla="*/ 239971 h 950324"/>
                <a:gd name="connsiteX3" fmla="*/ 770304 w 1103135"/>
                <a:gd name="connsiteY3" fmla="*/ 885831 h 950324"/>
                <a:gd name="connsiteX4" fmla="*/ 694691 w 1103135"/>
                <a:gd name="connsiteY4" fmla="*/ 945363 h 950324"/>
                <a:gd name="connsiteX5" fmla="*/ 671062 w 1103135"/>
                <a:gd name="connsiteY5" fmla="*/ 950324 h 950324"/>
                <a:gd name="connsiteX6" fmla="*/ 595449 w 1103135"/>
                <a:gd name="connsiteY6" fmla="*/ 920558 h 950324"/>
                <a:gd name="connsiteX7" fmla="*/ 0 w 1103135"/>
                <a:gd name="connsiteY7" fmla="*/ 404616 h 950324"/>
                <a:gd name="connsiteX8" fmla="*/ 141774 w 1103135"/>
                <a:gd name="connsiteY8" fmla="*/ 221059 h 950324"/>
                <a:gd name="connsiteX9" fmla="*/ 633256 w 1103135"/>
                <a:gd name="connsiteY9" fmla="*/ 642743 h 950324"/>
                <a:gd name="connsiteX10" fmla="*/ 930980 w 1103135"/>
                <a:gd name="connsiteY10" fmla="*/ 7892 h 95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3135" h="950324">
                  <a:moveTo>
                    <a:pt x="934681" y="0"/>
                  </a:moveTo>
                  <a:lnTo>
                    <a:pt x="1103135" y="187039"/>
                  </a:lnTo>
                  <a:lnTo>
                    <a:pt x="1077924" y="239971"/>
                  </a:lnTo>
                  <a:cubicBezTo>
                    <a:pt x="770304" y="885831"/>
                    <a:pt x="770304" y="885831"/>
                    <a:pt x="770304" y="885831"/>
                  </a:cubicBezTo>
                  <a:cubicBezTo>
                    <a:pt x="756126" y="915597"/>
                    <a:pt x="727772" y="940402"/>
                    <a:pt x="694691" y="945363"/>
                  </a:cubicBezTo>
                  <a:cubicBezTo>
                    <a:pt x="685239" y="950324"/>
                    <a:pt x="675788" y="950324"/>
                    <a:pt x="671062" y="950324"/>
                  </a:cubicBezTo>
                  <a:cubicBezTo>
                    <a:pt x="642707" y="950324"/>
                    <a:pt x="619078" y="940402"/>
                    <a:pt x="595449" y="920558"/>
                  </a:cubicBezTo>
                  <a:cubicBezTo>
                    <a:pt x="0" y="404616"/>
                    <a:pt x="0" y="404616"/>
                    <a:pt x="0" y="404616"/>
                  </a:cubicBezTo>
                  <a:lnTo>
                    <a:pt x="141774" y="221059"/>
                  </a:lnTo>
                  <a:cubicBezTo>
                    <a:pt x="633256" y="642743"/>
                    <a:pt x="633256" y="642743"/>
                    <a:pt x="633256" y="642743"/>
                  </a:cubicBezTo>
                  <a:cubicBezTo>
                    <a:pt x="860094" y="159047"/>
                    <a:pt x="916803" y="38123"/>
                    <a:pt x="930980" y="7892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endParaRPr lang="en-GB" sz="2400" dirty="0">
                <a:cs typeface="+mn-ea"/>
                <a:sym typeface="+mn-lt"/>
              </a:endParaRPr>
            </a:p>
          </p:txBody>
        </p:sp>
        <p:sp>
          <p:nvSpPr>
            <p:cNvPr id="17" name="Freeform 19"/>
            <p:cNvSpPr/>
            <p:nvPr/>
          </p:nvSpPr>
          <p:spPr bwMode="auto">
            <a:xfrm rot="10800000" flipH="1">
              <a:off x="5908297" y="4174376"/>
              <a:ext cx="670156" cy="1045278"/>
            </a:xfrm>
            <a:custGeom>
              <a:avLst/>
              <a:gdLst>
                <a:gd name="connsiteX0" fmla="*/ 138788 w 670156"/>
                <a:gd name="connsiteY0" fmla="*/ 1155858 h 1155858"/>
                <a:gd name="connsiteX1" fmla="*/ 270962 w 670156"/>
                <a:gd name="connsiteY1" fmla="*/ 1155858 h 1155858"/>
                <a:gd name="connsiteX2" fmla="*/ 392969 w 670156"/>
                <a:gd name="connsiteY2" fmla="*/ 1155858 h 1155858"/>
                <a:gd name="connsiteX3" fmla="*/ 530227 w 670156"/>
                <a:gd name="connsiteY3" fmla="*/ 1155858 h 1155858"/>
                <a:gd name="connsiteX4" fmla="*/ 611724 w 670156"/>
                <a:gd name="connsiteY4" fmla="*/ 1132192 h 1155858"/>
                <a:gd name="connsiteX5" fmla="*/ 633088 w 670156"/>
                <a:gd name="connsiteY5" fmla="*/ 1125988 h 1155858"/>
                <a:gd name="connsiteX6" fmla="*/ 643824 w 670156"/>
                <a:gd name="connsiteY6" fmla="*/ 1075078 h 1155858"/>
                <a:gd name="connsiteX7" fmla="*/ 670156 w 670156"/>
                <a:gd name="connsiteY7" fmla="*/ 739370 h 1155858"/>
                <a:gd name="connsiteX8" fmla="*/ 663833 w 670156"/>
                <a:gd name="connsiteY8" fmla="*/ 577939 h 1155858"/>
                <a:gd name="connsiteX9" fmla="*/ 670156 w 670156"/>
                <a:gd name="connsiteY9" fmla="*/ 416488 h 1155858"/>
                <a:gd name="connsiteX10" fmla="*/ 643824 w 670156"/>
                <a:gd name="connsiteY10" fmla="*/ 80780 h 1155858"/>
                <a:gd name="connsiteX11" fmla="*/ 632928 w 670156"/>
                <a:gd name="connsiteY11" fmla="*/ 29109 h 1155858"/>
                <a:gd name="connsiteX12" fmla="*/ 590098 w 670156"/>
                <a:gd name="connsiteY12" fmla="*/ 16833 h 1155858"/>
                <a:gd name="connsiteX13" fmla="*/ 531368 w 670156"/>
                <a:gd name="connsiteY13" fmla="*/ 0 h 1155858"/>
                <a:gd name="connsiteX14" fmla="*/ 399194 w 670156"/>
                <a:gd name="connsiteY14" fmla="*/ 0 h 1155858"/>
                <a:gd name="connsiteX15" fmla="*/ 277187 w 670156"/>
                <a:gd name="connsiteY15" fmla="*/ 0 h 1155858"/>
                <a:gd name="connsiteX16" fmla="*/ 139929 w 670156"/>
                <a:gd name="connsiteY16" fmla="*/ 0 h 1155858"/>
                <a:gd name="connsiteX17" fmla="*/ 58432 w 670156"/>
                <a:gd name="connsiteY17" fmla="*/ 23666 h 1155858"/>
                <a:gd name="connsiteX18" fmla="*/ 37068 w 670156"/>
                <a:gd name="connsiteY18" fmla="*/ 29870 h 1155858"/>
                <a:gd name="connsiteX19" fmla="*/ 26332 w 670156"/>
                <a:gd name="connsiteY19" fmla="*/ 80780 h 1155858"/>
                <a:gd name="connsiteX20" fmla="*/ 0 w 670156"/>
                <a:gd name="connsiteY20" fmla="*/ 416488 h 1155858"/>
                <a:gd name="connsiteX21" fmla="*/ 6323 w 670156"/>
                <a:gd name="connsiteY21" fmla="*/ 577920 h 1155858"/>
                <a:gd name="connsiteX22" fmla="*/ 0 w 670156"/>
                <a:gd name="connsiteY22" fmla="*/ 739370 h 1155858"/>
                <a:gd name="connsiteX23" fmla="*/ 26332 w 670156"/>
                <a:gd name="connsiteY23" fmla="*/ 1075078 h 1155858"/>
                <a:gd name="connsiteX24" fmla="*/ 37228 w 670156"/>
                <a:gd name="connsiteY24" fmla="*/ 1126749 h 1155858"/>
                <a:gd name="connsiteX25" fmla="*/ 80058 w 670156"/>
                <a:gd name="connsiteY25" fmla="*/ 1139025 h 1155858"/>
                <a:gd name="connsiteX26" fmla="*/ 138788 w 670156"/>
                <a:gd name="connsiteY26" fmla="*/ 1155858 h 115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70156" h="1155858">
                  <a:moveTo>
                    <a:pt x="138788" y="1155858"/>
                  </a:moveTo>
                  <a:cubicBezTo>
                    <a:pt x="138788" y="1155858"/>
                    <a:pt x="138788" y="1155858"/>
                    <a:pt x="270962" y="1155858"/>
                  </a:cubicBezTo>
                  <a:cubicBezTo>
                    <a:pt x="270962" y="1155858"/>
                    <a:pt x="270962" y="1155858"/>
                    <a:pt x="392969" y="1155858"/>
                  </a:cubicBezTo>
                  <a:cubicBezTo>
                    <a:pt x="392969" y="1155858"/>
                    <a:pt x="392969" y="1155858"/>
                    <a:pt x="530227" y="1155858"/>
                  </a:cubicBezTo>
                  <a:cubicBezTo>
                    <a:pt x="530227" y="1155858"/>
                    <a:pt x="530227" y="1155858"/>
                    <a:pt x="611724" y="1132192"/>
                  </a:cubicBezTo>
                  <a:lnTo>
                    <a:pt x="633088" y="1125988"/>
                  </a:lnTo>
                  <a:lnTo>
                    <a:pt x="643824" y="1075078"/>
                  </a:lnTo>
                  <a:cubicBezTo>
                    <a:pt x="660780" y="971895"/>
                    <a:pt x="670156" y="858451"/>
                    <a:pt x="670156" y="739370"/>
                  </a:cubicBezTo>
                  <a:lnTo>
                    <a:pt x="663833" y="577939"/>
                  </a:lnTo>
                  <a:lnTo>
                    <a:pt x="670156" y="416488"/>
                  </a:lnTo>
                  <a:cubicBezTo>
                    <a:pt x="670156" y="297407"/>
                    <a:pt x="660780" y="183963"/>
                    <a:pt x="643824" y="80780"/>
                  </a:cubicBezTo>
                  <a:lnTo>
                    <a:pt x="632928" y="29109"/>
                  </a:lnTo>
                  <a:lnTo>
                    <a:pt x="590098" y="16833"/>
                  </a:lnTo>
                  <a:cubicBezTo>
                    <a:pt x="573070" y="11953"/>
                    <a:pt x="553609" y="6375"/>
                    <a:pt x="531368" y="0"/>
                  </a:cubicBezTo>
                  <a:cubicBezTo>
                    <a:pt x="531368" y="0"/>
                    <a:pt x="531368" y="0"/>
                    <a:pt x="399194" y="0"/>
                  </a:cubicBezTo>
                  <a:cubicBezTo>
                    <a:pt x="399194" y="0"/>
                    <a:pt x="399194" y="0"/>
                    <a:pt x="277187" y="0"/>
                  </a:cubicBezTo>
                  <a:cubicBezTo>
                    <a:pt x="277187" y="0"/>
                    <a:pt x="277187" y="0"/>
                    <a:pt x="139929" y="0"/>
                  </a:cubicBezTo>
                  <a:cubicBezTo>
                    <a:pt x="139929" y="0"/>
                    <a:pt x="139929" y="0"/>
                    <a:pt x="58432" y="23666"/>
                  </a:cubicBezTo>
                  <a:lnTo>
                    <a:pt x="37068" y="29870"/>
                  </a:lnTo>
                  <a:lnTo>
                    <a:pt x="26332" y="80780"/>
                  </a:lnTo>
                  <a:cubicBezTo>
                    <a:pt x="9376" y="183963"/>
                    <a:pt x="0" y="297407"/>
                    <a:pt x="0" y="416488"/>
                  </a:cubicBezTo>
                  <a:lnTo>
                    <a:pt x="6323" y="577920"/>
                  </a:lnTo>
                  <a:lnTo>
                    <a:pt x="0" y="739370"/>
                  </a:lnTo>
                  <a:cubicBezTo>
                    <a:pt x="0" y="858451"/>
                    <a:pt x="9376" y="971895"/>
                    <a:pt x="26332" y="1075078"/>
                  </a:cubicBezTo>
                  <a:lnTo>
                    <a:pt x="37228" y="1126749"/>
                  </a:lnTo>
                  <a:lnTo>
                    <a:pt x="80058" y="1139025"/>
                  </a:lnTo>
                  <a:cubicBezTo>
                    <a:pt x="97086" y="1143905"/>
                    <a:pt x="116547" y="1149483"/>
                    <a:pt x="138788" y="1155858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8" name="Freeform 290"/>
            <p:cNvSpPr/>
            <p:nvPr/>
          </p:nvSpPr>
          <p:spPr bwMode="auto">
            <a:xfrm flipH="1">
              <a:off x="6037528" y="4164127"/>
              <a:ext cx="386696" cy="515595"/>
            </a:xfrm>
            <a:custGeom>
              <a:avLst/>
              <a:gdLst>
                <a:gd name="T0" fmla="*/ 180 w 180"/>
                <a:gd name="T1" fmla="*/ 71 h 240"/>
                <a:gd name="T2" fmla="*/ 92 w 180"/>
                <a:gd name="T3" fmla="*/ 240 h 240"/>
                <a:gd name="T4" fmla="*/ 0 w 180"/>
                <a:gd name="T5" fmla="*/ 71 h 240"/>
                <a:gd name="T6" fmla="*/ 33 w 180"/>
                <a:gd name="T7" fmla="*/ 69 h 240"/>
                <a:gd name="T8" fmla="*/ 33 w 180"/>
                <a:gd name="T9" fmla="*/ 0 h 240"/>
                <a:gd name="T10" fmla="*/ 151 w 180"/>
                <a:gd name="T11" fmla="*/ 0 h 240"/>
                <a:gd name="T12" fmla="*/ 151 w 180"/>
                <a:gd name="T13" fmla="*/ 69 h 240"/>
                <a:gd name="T14" fmla="*/ 180 w 180"/>
                <a:gd name="T15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240">
                  <a:moveTo>
                    <a:pt x="180" y="71"/>
                  </a:moveTo>
                  <a:lnTo>
                    <a:pt x="92" y="240"/>
                  </a:lnTo>
                  <a:lnTo>
                    <a:pt x="0" y="71"/>
                  </a:lnTo>
                  <a:lnTo>
                    <a:pt x="33" y="69"/>
                  </a:lnTo>
                  <a:lnTo>
                    <a:pt x="33" y="0"/>
                  </a:lnTo>
                  <a:lnTo>
                    <a:pt x="151" y="0"/>
                  </a:lnTo>
                  <a:lnTo>
                    <a:pt x="151" y="69"/>
                  </a:lnTo>
                  <a:lnTo>
                    <a:pt x="180" y="7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9" name="Freeform 306"/>
            <p:cNvSpPr/>
            <p:nvPr/>
          </p:nvSpPr>
          <p:spPr bwMode="auto">
            <a:xfrm flipH="1">
              <a:off x="6170393" y="4235776"/>
              <a:ext cx="116009" cy="122455"/>
            </a:xfrm>
            <a:custGeom>
              <a:avLst/>
              <a:gdLst>
                <a:gd name="T0" fmla="*/ 0 w 54"/>
                <a:gd name="T1" fmla="*/ 14 h 57"/>
                <a:gd name="T2" fmla="*/ 28 w 54"/>
                <a:gd name="T3" fmla="*/ 57 h 57"/>
                <a:gd name="T4" fmla="*/ 54 w 54"/>
                <a:gd name="T5" fmla="*/ 14 h 57"/>
                <a:gd name="T6" fmla="*/ 28 w 54"/>
                <a:gd name="T7" fmla="*/ 0 h 57"/>
                <a:gd name="T8" fmla="*/ 0 w 54"/>
                <a:gd name="T9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7">
                  <a:moveTo>
                    <a:pt x="0" y="14"/>
                  </a:moveTo>
                  <a:lnTo>
                    <a:pt x="28" y="57"/>
                  </a:lnTo>
                  <a:lnTo>
                    <a:pt x="54" y="14"/>
                  </a:lnTo>
                  <a:lnTo>
                    <a:pt x="28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0" name="Freeform 307"/>
            <p:cNvSpPr/>
            <p:nvPr/>
          </p:nvSpPr>
          <p:spPr bwMode="auto">
            <a:xfrm flipH="1">
              <a:off x="6234842" y="4235776"/>
              <a:ext cx="51559" cy="111712"/>
            </a:xfrm>
            <a:custGeom>
              <a:avLst/>
              <a:gdLst>
                <a:gd name="T0" fmla="*/ 0 w 24"/>
                <a:gd name="T1" fmla="*/ 14 h 52"/>
                <a:gd name="T2" fmla="*/ 24 w 24"/>
                <a:gd name="T3" fmla="*/ 52 h 52"/>
                <a:gd name="T4" fmla="*/ 24 w 24"/>
                <a:gd name="T5" fmla="*/ 0 h 52"/>
                <a:gd name="T6" fmla="*/ 0 w 24"/>
                <a:gd name="T7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0" y="14"/>
                  </a:moveTo>
                  <a:lnTo>
                    <a:pt x="24" y="52"/>
                  </a:lnTo>
                  <a:lnTo>
                    <a:pt x="2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" name="Freeform 308"/>
            <p:cNvSpPr/>
            <p:nvPr/>
          </p:nvSpPr>
          <p:spPr bwMode="auto">
            <a:xfrm flipH="1">
              <a:off x="6230545" y="4169179"/>
              <a:ext cx="193348" cy="137493"/>
            </a:xfrm>
            <a:custGeom>
              <a:avLst/>
              <a:gdLst>
                <a:gd name="T0" fmla="*/ 33 w 90"/>
                <a:gd name="T1" fmla="*/ 0 h 64"/>
                <a:gd name="T2" fmla="*/ 0 w 90"/>
                <a:gd name="T3" fmla="*/ 0 h 64"/>
                <a:gd name="T4" fmla="*/ 35 w 90"/>
                <a:gd name="T5" fmla="*/ 64 h 64"/>
                <a:gd name="T6" fmla="*/ 90 w 90"/>
                <a:gd name="T7" fmla="*/ 31 h 64"/>
                <a:gd name="T8" fmla="*/ 33 w 90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64">
                  <a:moveTo>
                    <a:pt x="33" y="0"/>
                  </a:moveTo>
                  <a:lnTo>
                    <a:pt x="0" y="0"/>
                  </a:lnTo>
                  <a:lnTo>
                    <a:pt x="35" y="64"/>
                  </a:lnTo>
                  <a:lnTo>
                    <a:pt x="90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2" name="Freeform 309"/>
            <p:cNvSpPr/>
            <p:nvPr/>
          </p:nvSpPr>
          <p:spPr bwMode="auto">
            <a:xfrm flipH="1">
              <a:off x="6032900" y="4169179"/>
              <a:ext cx="193348" cy="137493"/>
            </a:xfrm>
            <a:custGeom>
              <a:avLst/>
              <a:gdLst>
                <a:gd name="T0" fmla="*/ 57 w 90"/>
                <a:gd name="T1" fmla="*/ 0 h 64"/>
                <a:gd name="T2" fmla="*/ 90 w 90"/>
                <a:gd name="T3" fmla="*/ 0 h 64"/>
                <a:gd name="T4" fmla="*/ 55 w 90"/>
                <a:gd name="T5" fmla="*/ 64 h 64"/>
                <a:gd name="T6" fmla="*/ 0 w 90"/>
                <a:gd name="T7" fmla="*/ 31 h 64"/>
                <a:gd name="T8" fmla="*/ 57 w 90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64">
                  <a:moveTo>
                    <a:pt x="57" y="0"/>
                  </a:moveTo>
                  <a:lnTo>
                    <a:pt x="90" y="0"/>
                  </a:lnTo>
                  <a:lnTo>
                    <a:pt x="55" y="64"/>
                  </a:lnTo>
                  <a:lnTo>
                    <a:pt x="0" y="3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3" name="Freeform 310"/>
            <p:cNvSpPr/>
            <p:nvPr/>
          </p:nvSpPr>
          <p:spPr bwMode="auto">
            <a:xfrm flipH="1">
              <a:off x="6178985" y="4300227"/>
              <a:ext cx="96674" cy="236314"/>
            </a:xfrm>
            <a:custGeom>
              <a:avLst/>
              <a:gdLst>
                <a:gd name="T0" fmla="*/ 0 w 45"/>
                <a:gd name="T1" fmla="*/ 67 h 110"/>
                <a:gd name="T2" fmla="*/ 23 w 45"/>
                <a:gd name="T3" fmla="*/ 0 h 110"/>
                <a:gd name="T4" fmla="*/ 45 w 45"/>
                <a:gd name="T5" fmla="*/ 69 h 110"/>
                <a:gd name="T6" fmla="*/ 23 w 45"/>
                <a:gd name="T7" fmla="*/ 110 h 110"/>
                <a:gd name="T8" fmla="*/ 0 w 45"/>
                <a:gd name="T9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0">
                  <a:moveTo>
                    <a:pt x="0" y="67"/>
                  </a:moveTo>
                  <a:lnTo>
                    <a:pt x="23" y="0"/>
                  </a:lnTo>
                  <a:lnTo>
                    <a:pt x="45" y="69"/>
                  </a:lnTo>
                  <a:lnTo>
                    <a:pt x="23" y="11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4" name="Freeform 311"/>
            <p:cNvSpPr/>
            <p:nvPr/>
          </p:nvSpPr>
          <p:spPr bwMode="auto">
            <a:xfrm flipH="1">
              <a:off x="6230545" y="4317412"/>
              <a:ext cx="45115" cy="208386"/>
            </a:xfrm>
            <a:custGeom>
              <a:avLst/>
              <a:gdLst>
                <a:gd name="T0" fmla="*/ 0 w 21"/>
                <a:gd name="T1" fmla="*/ 59 h 97"/>
                <a:gd name="T2" fmla="*/ 21 w 21"/>
                <a:gd name="T3" fmla="*/ 0 h 97"/>
                <a:gd name="T4" fmla="*/ 21 w 21"/>
                <a:gd name="T5" fmla="*/ 97 h 97"/>
                <a:gd name="T6" fmla="*/ 0 w 21"/>
                <a:gd name="T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7">
                  <a:moveTo>
                    <a:pt x="0" y="59"/>
                  </a:moveTo>
                  <a:lnTo>
                    <a:pt x="21" y="0"/>
                  </a:lnTo>
                  <a:lnTo>
                    <a:pt x="21" y="9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5" name="Freeform 312"/>
            <p:cNvSpPr/>
            <p:nvPr/>
          </p:nvSpPr>
          <p:spPr bwMode="auto">
            <a:xfrm flipH="1">
              <a:off x="6226248" y="4173476"/>
              <a:ext cx="268540" cy="545671"/>
            </a:xfrm>
            <a:custGeom>
              <a:avLst/>
              <a:gdLst>
                <a:gd name="T0" fmla="*/ 33 w 125"/>
                <a:gd name="T1" fmla="*/ 0 h 254"/>
                <a:gd name="T2" fmla="*/ 0 w 125"/>
                <a:gd name="T3" fmla="*/ 83 h 254"/>
                <a:gd name="T4" fmla="*/ 54 w 125"/>
                <a:gd name="T5" fmla="*/ 81 h 254"/>
                <a:gd name="T6" fmla="*/ 12 w 125"/>
                <a:gd name="T7" fmla="*/ 128 h 254"/>
                <a:gd name="T8" fmla="*/ 123 w 125"/>
                <a:gd name="T9" fmla="*/ 254 h 254"/>
                <a:gd name="T10" fmla="*/ 125 w 125"/>
                <a:gd name="T11" fmla="*/ 169 h 254"/>
                <a:gd name="T12" fmla="*/ 33 w 125"/>
                <a:gd name="T13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54">
                  <a:moveTo>
                    <a:pt x="33" y="0"/>
                  </a:moveTo>
                  <a:lnTo>
                    <a:pt x="0" y="83"/>
                  </a:lnTo>
                  <a:lnTo>
                    <a:pt x="54" y="81"/>
                  </a:lnTo>
                  <a:lnTo>
                    <a:pt x="12" y="128"/>
                  </a:lnTo>
                  <a:lnTo>
                    <a:pt x="123" y="254"/>
                  </a:lnTo>
                  <a:lnTo>
                    <a:pt x="125" y="16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6" name="Freeform 313"/>
            <p:cNvSpPr/>
            <p:nvPr/>
          </p:nvSpPr>
          <p:spPr bwMode="auto">
            <a:xfrm flipH="1">
              <a:off x="5962005" y="4173476"/>
              <a:ext cx="268540" cy="545671"/>
            </a:xfrm>
            <a:custGeom>
              <a:avLst/>
              <a:gdLst>
                <a:gd name="T0" fmla="*/ 92 w 125"/>
                <a:gd name="T1" fmla="*/ 0 h 254"/>
                <a:gd name="T2" fmla="*/ 125 w 125"/>
                <a:gd name="T3" fmla="*/ 83 h 254"/>
                <a:gd name="T4" fmla="*/ 71 w 125"/>
                <a:gd name="T5" fmla="*/ 81 h 254"/>
                <a:gd name="T6" fmla="*/ 113 w 125"/>
                <a:gd name="T7" fmla="*/ 128 h 254"/>
                <a:gd name="T8" fmla="*/ 0 w 125"/>
                <a:gd name="T9" fmla="*/ 254 h 254"/>
                <a:gd name="T10" fmla="*/ 0 w 125"/>
                <a:gd name="T11" fmla="*/ 169 h 254"/>
                <a:gd name="T12" fmla="*/ 92 w 125"/>
                <a:gd name="T13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54">
                  <a:moveTo>
                    <a:pt x="92" y="0"/>
                  </a:moveTo>
                  <a:lnTo>
                    <a:pt x="125" y="83"/>
                  </a:lnTo>
                  <a:lnTo>
                    <a:pt x="71" y="81"/>
                  </a:lnTo>
                  <a:lnTo>
                    <a:pt x="113" y="128"/>
                  </a:lnTo>
                  <a:lnTo>
                    <a:pt x="0" y="254"/>
                  </a:lnTo>
                  <a:lnTo>
                    <a:pt x="0" y="169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27" name="Group 29"/>
            <p:cNvGrpSpPr/>
            <p:nvPr/>
          </p:nvGrpSpPr>
          <p:grpSpPr>
            <a:xfrm rot="694546" flipH="1">
              <a:off x="6564688" y="3724464"/>
              <a:ext cx="89826" cy="224565"/>
              <a:chOff x="5836327" y="2247088"/>
              <a:chExt cx="130060" cy="325149"/>
            </a:xfrm>
          </p:grpSpPr>
          <p:sp>
            <p:nvSpPr>
              <p:cNvPr id="56" name="Freeform 61"/>
              <p:cNvSpPr/>
              <p:nvPr/>
            </p:nvSpPr>
            <p:spPr bwMode="auto">
              <a:xfrm>
                <a:off x="5836327" y="2247088"/>
                <a:ext cx="130060" cy="325149"/>
              </a:xfrm>
              <a:custGeom>
                <a:avLst/>
                <a:gdLst>
                  <a:gd name="T0" fmla="*/ 10 w 10"/>
                  <a:gd name="T1" fmla="*/ 20 h 25"/>
                  <a:gd name="T2" fmla="*/ 5 w 10"/>
                  <a:gd name="T3" fmla="*/ 25 h 25"/>
                  <a:gd name="T4" fmla="*/ 0 w 10"/>
                  <a:gd name="T5" fmla="*/ 20 h 25"/>
                  <a:gd name="T6" fmla="*/ 0 w 10"/>
                  <a:gd name="T7" fmla="*/ 5 h 25"/>
                  <a:gd name="T8" fmla="*/ 5 w 10"/>
                  <a:gd name="T9" fmla="*/ 0 h 25"/>
                  <a:gd name="T10" fmla="*/ 10 w 10"/>
                  <a:gd name="T11" fmla="*/ 5 h 25"/>
                  <a:gd name="T12" fmla="*/ 10 w 10"/>
                  <a:gd name="T13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5">
                    <a:moveTo>
                      <a:pt x="10" y="20"/>
                    </a:moveTo>
                    <a:cubicBezTo>
                      <a:pt x="10" y="23"/>
                      <a:pt x="8" y="25"/>
                      <a:pt x="5" y="25"/>
                    </a:cubicBezTo>
                    <a:cubicBezTo>
                      <a:pt x="2" y="25"/>
                      <a:pt x="0" y="23"/>
                      <a:pt x="0" y="2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20"/>
                    </a:ln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62"/>
              <p:cNvSpPr/>
              <p:nvPr/>
            </p:nvSpPr>
            <p:spPr bwMode="auto">
              <a:xfrm>
                <a:off x="5863421" y="2301279"/>
                <a:ext cx="102966" cy="205928"/>
              </a:xfrm>
              <a:custGeom>
                <a:avLst/>
                <a:gdLst>
                  <a:gd name="T0" fmla="*/ 5 w 8"/>
                  <a:gd name="T1" fmla="*/ 13 h 16"/>
                  <a:gd name="T2" fmla="*/ 5 w 8"/>
                  <a:gd name="T3" fmla="*/ 4 h 16"/>
                  <a:gd name="T4" fmla="*/ 8 w 8"/>
                  <a:gd name="T5" fmla="*/ 0 h 16"/>
                  <a:gd name="T6" fmla="*/ 7 w 8"/>
                  <a:gd name="T7" fmla="*/ 0 h 16"/>
                  <a:gd name="T8" fmla="*/ 0 w 8"/>
                  <a:gd name="T9" fmla="*/ 4 h 16"/>
                  <a:gd name="T10" fmla="*/ 0 w 8"/>
                  <a:gd name="T11" fmla="*/ 13 h 16"/>
                  <a:gd name="T12" fmla="*/ 5 w 8"/>
                  <a:gd name="T13" fmla="*/ 16 h 16"/>
                  <a:gd name="T14" fmla="*/ 6 w 8"/>
                  <a:gd name="T15" fmla="*/ 16 h 16"/>
                  <a:gd name="T16" fmla="*/ 5 w 8"/>
                  <a:gd name="T17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6">
                    <a:moveTo>
                      <a:pt x="5" y="13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1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6"/>
                      <a:pt x="5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5" y="15"/>
                      <a:pt x="5" y="13"/>
                    </a:cubicBezTo>
                    <a:close/>
                  </a:path>
                </a:pathLst>
              </a:custGeom>
              <a:solidFill>
                <a:srgbClr val="B99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Group 30"/>
            <p:cNvGrpSpPr/>
            <p:nvPr/>
          </p:nvGrpSpPr>
          <p:grpSpPr>
            <a:xfrm rot="20905454">
              <a:off x="5848573" y="3727210"/>
              <a:ext cx="89826" cy="224565"/>
              <a:chOff x="5836327" y="2247088"/>
              <a:chExt cx="130060" cy="325149"/>
            </a:xfrm>
          </p:grpSpPr>
          <p:sp>
            <p:nvSpPr>
              <p:cNvPr id="54" name="Freeform 59"/>
              <p:cNvSpPr/>
              <p:nvPr/>
            </p:nvSpPr>
            <p:spPr bwMode="auto">
              <a:xfrm>
                <a:off x="5836327" y="2247088"/>
                <a:ext cx="130060" cy="325149"/>
              </a:xfrm>
              <a:custGeom>
                <a:avLst/>
                <a:gdLst>
                  <a:gd name="T0" fmla="*/ 10 w 10"/>
                  <a:gd name="T1" fmla="*/ 20 h 25"/>
                  <a:gd name="T2" fmla="*/ 5 w 10"/>
                  <a:gd name="T3" fmla="*/ 25 h 25"/>
                  <a:gd name="T4" fmla="*/ 0 w 10"/>
                  <a:gd name="T5" fmla="*/ 20 h 25"/>
                  <a:gd name="T6" fmla="*/ 0 w 10"/>
                  <a:gd name="T7" fmla="*/ 5 h 25"/>
                  <a:gd name="T8" fmla="*/ 5 w 10"/>
                  <a:gd name="T9" fmla="*/ 0 h 25"/>
                  <a:gd name="T10" fmla="*/ 10 w 10"/>
                  <a:gd name="T11" fmla="*/ 5 h 25"/>
                  <a:gd name="T12" fmla="*/ 10 w 10"/>
                  <a:gd name="T13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5">
                    <a:moveTo>
                      <a:pt x="10" y="20"/>
                    </a:moveTo>
                    <a:cubicBezTo>
                      <a:pt x="10" y="23"/>
                      <a:pt x="8" y="25"/>
                      <a:pt x="5" y="25"/>
                    </a:cubicBezTo>
                    <a:cubicBezTo>
                      <a:pt x="2" y="25"/>
                      <a:pt x="0" y="23"/>
                      <a:pt x="0" y="2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20"/>
                    </a:ln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55" name="Freeform 60"/>
              <p:cNvSpPr/>
              <p:nvPr/>
            </p:nvSpPr>
            <p:spPr bwMode="auto">
              <a:xfrm>
                <a:off x="5863421" y="2301279"/>
                <a:ext cx="102966" cy="205928"/>
              </a:xfrm>
              <a:custGeom>
                <a:avLst/>
                <a:gdLst>
                  <a:gd name="T0" fmla="*/ 5 w 8"/>
                  <a:gd name="T1" fmla="*/ 13 h 16"/>
                  <a:gd name="T2" fmla="*/ 5 w 8"/>
                  <a:gd name="T3" fmla="*/ 4 h 16"/>
                  <a:gd name="T4" fmla="*/ 8 w 8"/>
                  <a:gd name="T5" fmla="*/ 0 h 16"/>
                  <a:gd name="T6" fmla="*/ 7 w 8"/>
                  <a:gd name="T7" fmla="*/ 0 h 16"/>
                  <a:gd name="T8" fmla="*/ 0 w 8"/>
                  <a:gd name="T9" fmla="*/ 4 h 16"/>
                  <a:gd name="T10" fmla="*/ 0 w 8"/>
                  <a:gd name="T11" fmla="*/ 13 h 16"/>
                  <a:gd name="T12" fmla="*/ 5 w 8"/>
                  <a:gd name="T13" fmla="*/ 16 h 16"/>
                  <a:gd name="T14" fmla="*/ 6 w 8"/>
                  <a:gd name="T15" fmla="*/ 16 h 16"/>
                  <a:gd name="T16" fmla="*/ 5 w 8"/>
                  <a:gd name="T17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6">
                    <a:moveTo>
                      <a:pt x="5" y="13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1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6"/>
                      <a:pt x="5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5" y="15"/>
                      <a:pt x="5" y="13"/>
                    </a:cubicBezTo>
                    <a:close/>
                  </a:path>
                </a:pathLst>
              </a:custGeom>
              <a:solidFill>
                <a:srgbClr val="B99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29" name="Freeform 364"/>
            <p:cNvSpPr/>
            <p:nvPr/>
          </p:nvSpPr>
          <p:spPr bwMode="auto">
            <a:xfrm rot="20969264">
              <a:off x="6316600" y="3668567"/>
              <a:ext cx="202010" cy="52215"/>
            </a:xfrm>
            <a:custGeom>
              <a:avLst/>
              <a:gdLst>
                <a:gd name="T0" fmla="*/ 10 w 67"/>
                <a:gd name="T1" fmla="*/ 11 h 29"/>
                <a:gd name="T2" fmla="*/ 18 w 67"/>
                <a:gd name="T3" fmla="*/ 26 h 29"/>
                <a:gd name="T4" fmla="*/ 57 w 67"/>
                <a:gd name="T5" fmla="*/ 20 h 29"/>
                <a:gd name="T6" fmla="*/ 52 w 67"/>
                <a:gd name="T7" fmla="*/ 2 h 29"/>
                <a:gd name="T8" fmla="*/ 10 w 67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9">
                  <a:moveTo>
                    <a:pt x="10" y="11"/>
                  </a:moveTo>
                  <a:cubicBezTo>
                    <a:pt x="0" y="15"/>
                    <a:pt x="6" y="29"/>
                    <a:pt x="18" y="26"/>
                  </a:cubicBezTo>
                  <a:cubicBezTo>
                    <a:pt x="30" y="24"/>
                    <a:pt x="48" y="21"/>
                    <a:pt x="57" y="20"/>
                  </a:cubicBezTo>
                  <a:cubicBezTo>
                    <a:pt x="67" y="18"/>
                    <a:pt x="66" y="0"/>
                    <a:pt x="52" y="2"/>
                  </a:cubicBezTo>
                  <a:cubicBezTo>
                    <a:pt x="38" y="5"/>
                    <a:pt x="10" y="11"/>
                    <a:pt x="10" y="1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0" name="Freeform 365"/>
            <p:cNvSpPr/>
            <p:nvPr/>
          </p:nvSpPr>
          <p:spPr bwMode="auto">
            <a:xfrm rot="566454">
              <a:off x="5993796" y="3655967"/>
              <a:ext cx="205821" cy="62809"/>
            </a:xfrm>
            <a:custGeom>
              <a:avLst/>
              <a:gdLst>
                <a:gd name="T0" fmla="*/ 57 w 68"/>
                <a:gd name="T1" fmla="*/ 16 h 35"/>
                <a:gd name="T2" fmla="*/ 48 w 68"/>
                <a:gd name="T3" fmla="*/ 31 h 35"/>
                <a:gd name="T4" fmla="*/ 10 w 68"/>
                <a:gd name="T5" fmla="*/ 20 h 35"/>
                <a:gd name="T6" fmla="*/ 17 w 68"/>
                <a:gd name="T7" fmla="*/ 3 h 35"/>
                <a:gd name="T8" fmla="*/ 57 w 68"/>
                <a:gd name="T9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57" y="16"/>
                  </a:moveTo>
                  <a:cubicBezTo>
                    <a:pt x="68" y="22"/>
                    <a:pt x="60" y="35"/>
                    <a:pt x="48" y="31"/>
                  </a:cubicBezTo>
                  <a:cubicBezTo>
                    <a:pt x="37" y="27"/>
                    <a:pt x="19" y="22"/>
                    <a:pt x="10" y="20"/>
                  </a:cubicBezTo>
                  <a:cubicBezTo>
                    <a:pt x="0" y="17"/>
                    <a:pt x="3" y="0"/>
                    <a:pt x="17" y="3"/>
                  </a:cubicBezTo>
                  <a:cubicBezTo>
                    <a:pt x="31" y="7"/>
                    <a:pt x="57" y="16"/>
                    <a:pt x="57" y="1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31" name="Group 34"/>
            <p:cNvGrpSpPr/>
            <p:nvPr/>
          </p:nvGrpSpPr>
          <p:grpSpPr>
            <a:xfrm>
              <a:off x="6330536" y="3725855"/>
              <a:ext cx="144203" cy="125393"/>
              <a:chOff x="2649368" y="1794482"/>
              <a:chExt cx="249281" cy="216766"/>
            </a:xfrm>
          </p:grpSpPr>
          <p:sp>
            <p:nvSpPr>
              <p:cNvPr id="51" name="Freeform 54"/>
              <p:cNvSpPr/>
              <p:nvPr/>
            </p:nvSpPr>
            <p:spPr bwMode="auto">
              <a:xfrm>
                <a:off x="2649368" y="1794482"/>
                <a:ext cx="249281" cy="216766"/>
              </a:xfrm>
              <a:custGeom>
                <a:avLst/>
                <a:gdLst>
                  <a:gd name="T0" fmla="*/ 16 w 19"/>
                  <a:gd name="T1" fmla="*/ 0 h 17"/>
                  <a:gd name="T2" fmla="*/ 0 w 19"/>
                  <a:gd name="T3" fmla="*/ 5 h 17"/>
                  <a:gd name="T4" fmla="*/ 0 w 19"/>
                  <a:gd name="T5" fmla="*/ 7 h 17"/>
                  <a:gd name="T6" fmla="*/ 10 w 19"/>
                  <a:gd name="T7" fmla="*/ 17 h 17"/>
                  <a:gd name="T8" fmla="*/ 19 w 19"/>
                  <a:gd name="T9" fmla="*/ 7 h 17"/>
                  <a:gd name="T10" fmla="*/ 16 w 19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7">
                    <a:moveTo>
                      <a:pt x="16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13"/>
                      <a:pt x="4" y="17"/>
                      <a:pt x="10" y="17"/>
                    </a:cubicBezTo>
                    <a:cubicBezTo>
                      <a:pt x="15" y="17"/>
                      <a:pt x="19" y="13"/>
                      <a:pt x="19" y="7"/>
                    </a:cubicBezTo>
                    <a:cubicBezTo>
                      <a:pt x="19" y="4"/>
                      <a:pt x="18" y="1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52" name="Oval 55"/>
              <p:cNvSpPr>
                <a:spLocks noChangeArrowheads="1"/>
              </p:cNvSpPr>
              <p:nvPr/>
            </p:nvSpPr>
            <p:spPr bwMode="auto">
              <a:xfrm>
                <a:off x="2714397" y="1821576"/>
                <a:ext cx="157157" cy="151736"/>
              </a:xfrm>
              <a:prstGeom prst="ellipse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53" name="Oval 56"/>
              <p:cNvSpPr>
                <a:spLocks noChangeArrowheads="1"/>
              </p:cNvSpPr>
              <p:nvPr/>
            </p:nvSpPr>
            <p:spPr bwMode="auto">
              <a:xfrm>
                <a:off x="2741495" y="1859512"/>
                <a:ext cx="37936" cy="3793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Group 35"/>
            <p:cNvGrpSpPr/>
            <p:nvPr/>
          </p:nvGrpSpPr>
          <p:grpSpPr>
            <a:xfrm rot="1975451">
              <a:off x="6058711" y="3722045"/>
              <a:ext cx="144203" cy="125393"/>
              <a:chOff x="2649368" y="1794482"/>
              <a:chExt cx="249281" cy="216766"/>
            </a:xfrm>
          </p:grpSpPr>
          <p:sp>
            <p:nvSpPr>
              <p:cNvPr id="48" name="Freeform 51"/>
              <p:cNvSpPr/>
              <p:nvPr/>
            </p:nvSpPr>
            <p:spPr bwMode="auto">
              <a:xfrm>
                <a:off x="2649368" y="1794482"/>
                <a:ext cx="249281" cy="216766"/>
              </a:xfrm>
              <a:custGeom>
                <a:avLst/>
                <a:gdLst>
                  <a:gd name="T0" fmla="*/ 16 w 19"/>
                  <a:gd name="T1" fmla="*/ 0 h 17"/>
                  <a:gd name="T2" fmla="*/ 0 w 19"/>
                  <a:gd name="T3" fmla="*/ 5 h 17"/>
                  <a:gd name="T4" fmla="*/ 0 w 19"/>
                  <a:gd name="T5" fmla="*/ 7 h 17"/>
                  <a:gd name="T6" fmla="*/ 10 w 19"/>
                  <a:gd name="T7" fmla="*/ 17 h 17"/>
                  <a:gd name="T8" fmla="*/ 19 w 19"/>
                  <a:gd name="T9" fmla="*/ 7 h 17"/>
                  <a:gd name="T10" fmla="*/ 16 w 19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7">
                    <a:moveTo>
                      <a:pt x="16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13"/>
                      <a:pt x="4" y="17"/>
                      <a:pt x="10" y="17"/>
                    </a:cubicBezTo>
                    <a:cubicBezTo>
                      <a:pt x="15" y="17"/>
                      <a:pt x="19" y="13"/>
                      <a:pt x="19" y="7"/>
                    </a:cubicBezTo>
                    <a:cubicBezTo>
                      <a:pt x="19" y="4"/>
                      <a:pt x="18" y="1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9" name="Oval 52"/>
              <p:cNvSpPr>
                <a:spLocks noChangeArrowheads="1"/>
              </p:cNvSpPr>
              <p:nvPr/>
            </p:nvSpPr>
            <p:spPr bwMode="auto">
              <a:xfrm>
                <a:off x="2714397" y="1821576"/>
                <a:ext cx="157157" cy="151736"/>
              </a:xfrm>
              <a:prstGeom prst="ellipse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50" name="Oval 53"/>
              <p:cNvSpPr>
                <a:spLocks noChangeArrowheads="1"/>
              </p:cNvSpPr>
              <p:nvPr/>
            </p:nvSpPr>
            <p:spPr bwMode="auto">
              <a:xfrm>
                <a:off x="2741495" y="1859512"/>
                <a:ext cx="37936" cy="3793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36"/>
            <p:cNvGrpSpPr/>
            <p:nvPr/>
          </p:nvGrpSpPr>
          <p:grpSpPr>
            <a:xfrm>
              <a:off x="6162696" y="3945141"/>
              <a:ext cx="235976" cy="162261"/>
              <a:chOff x="2520019" y="3385066"/>
              <a:chExt cx="353459" cy="243045"/>
            </a:xfrm>
          </p:grpSpPr>
          <p:sp>
            <p:nvSpPr>
              <p:cNvPr id="46" name="Freeform 15"/>
              <p:cNvSpPr/>
              <p:nvPr/>
            </p:nvSpPr>
            <p:spPr bwMode="auto">
              <a:xfrm>
                <a:off x="2657363" y="3451718"/>
                <a:ext cx="197264" cy="176393"/>
              </a:xfrm>
              <a:custGeom>
                <a:avLst/>
                <a:gdLst>
                  <a:gd name="T0" fmla="*/ 0 w 124"/>
                  <a:gd name="T1" fmla="*/ 110 h 111"/>
                  <a:gd name="T2" fmla="*/ 16 w 124"/>
                  <a:gd name="T3" fmla="*/ 111 h 111"/>
                  <a:gd name="T4" fmla="*/ 124 w 124"/>
                  <a:gd name="T5" fmla="*/ 0 h 111"/>
                  <a:gd name="T6" fmla="*/ 0 w 124"/>
                  <a:gd name="T7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111">
                    <a:moveTo>
                      <a:pt x="0" y="110"/>
                    </a:moveTo>
                    <a:cubicBezTo>
                      <a:pt x="5" y="111"/>
                      <a:pt x="10" y="111"/>
                      <a:pt x="16" y="111"/>
                    </a:cubicBezTo>
                    <a:cubicBezTo>
                      <a:pt x="76" y="108"/>
                      <a:pt x="109" y="44"/>
                      <a:pt x="124" y="0"/>
                    </a:cubicBezTo>
                    <a:cubicBezTo>
                      <a:pt x="86" y="3"/>
                      <a:pt x="5" y="20"/>
                      <a:pt x="0" y="110"/>
                    </a:cubicBezTo>
                    <a:close/>
                  </a:path>
                </a:pathLst>
              </a:custGeom>
              <a:solidFill>
                <a:srgbClr val="EDA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7" name="Freeform 16"/>
              <p:cNvSpPr/>
              <p:nvPr/>
            </p:nvSpPr>
            <p:spPr bwMode="auto">
              <a:xfrm>
                <a:off x="2520019" y="3385066"/>
                <a:ext cx="353459" cy="241699"/>
              </a:xfrm>
              <a:custGeom>
                <a:avLst/>
                <a:gdLst>
                  <a:gd name="T0" fmla="*/ 0 w 222"/>
                  <a:gd name="T1" fmla="*/ 32 h 152"/>
                  <a:gd name="T2" fmla="*/ 86 w 222"/>
                  <a:gd name="T3" fmla="*/ 152 h 152"/>
                  <a:gd name="T4" fmla="*/ 210 w 222"/>
                  <a:gd name="T5" fmla="*/ 42 h 152"/>
                  <a:gd name="T6" fmla="*/ 222 w 222"/>
                  <a:gd name="T7" fmla="*/ 0 h 152"/>
                  <a:gd name="T8" fmla="*/ 0 w 222"/>
                  <a:gd name="T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152">
                    <a:moveTo>
                      <a:pt x="0" y="32"/>
                    </a:moveTo>
                    <a:cubicBezTo>
                      <a:pt x="0" y="32"/>
                      <a:pt x="9" y="142"/>
                      <a:pt x="86" y="152"/>
                    </a:cubicBezTo>
                    <a:cubicBezTo>
                      <a:pt x="91" y="62"/>
                      <a:pt x="172" y="45"/>
                      <a:pt x="210" y="42"/>
                    </a:cubicBezTo>
                    <a:cubicBezTo>
                      <a:pt x="219" y="18"/>
                      <a:pt x="222" y="0"/>
                      <a:pt x="222" y="0"/>
                    </a:cubicBezTo>
                    <a:cubicBezTo>
                      <a:pt x="200" y="14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34" name="Freeform 37"/>
            <p:cNvSpPr/>
            <p:nvPr/>
          </p:nvSpPr>
          <p:spPr>
            <a:xfrm rot="1142545">
              <a:off x="5929222" y="3298426"/>
              <a:ext cx="722764" cy="562400"/>
            </a:xfrm>
            <a:custGeom>
              <a:avLst/>
              <a:gdLst>
                <a:gd name="connsiteX0" fmla="*/ 249439 w 722764"/>
                <a:gd name="connsiteY0" fmla="*/ 0 h 562400"/>
                <a:gd name="connsiteX1" fmla="*/ 267217 w 722764"/>
                <a:gd name="connsiteY1" fmla="*/ 70473 h 562400"/>
                <a:gd name="connsiteX2" fmla="*/ 497427 w 722764"/>
                <a:gd name="connsiteY2" fmla="*/ 35702 h 562400"/>
                <a:gd name="connsiteX3" fmla="*/ 705044 w 722764"/>
                <a:gd name="connsiteY3" fmla="*/ 276861 h 562400"/>
                <a:gd name="connsiteX4" fmla="*/ 722764 w 722764"/>
                <a:gd name="connsiteY4" fmla="*/ 328201 h 562400"/>
                <a:gd name="connsiteX5" fmla="*/ 699367 w 722764"/>
                <a:gd name="connsiteY5" fmla="*/ 336277 h 562400"/>
                <a:gd name="connsiteX6" fmla="*/ 681646 w 722764"/>
                <a:gd name="connsiteY6" fmla="*/ 284937 h 562400"/>
                <a:gd name="connsiteX7" fmla="*/ 645237 w 722764"/>
                <a:gd name="connsiteY7" fmla="*/ 224866 h 562400"/>
                <a:gd name="connsiteX8" fmla="*/ 640876 w 722764"/>
                <a:gd name="connsiteY8" fmla="*/ 231814 h 562400"/>
                <a:gd name="connsiteX9" fmla="*/ 430289 w 722764"/>
                <a:gd name="connsiteY9" fmla="*/ 276714 h 562400"/>
                <a:gd name="connsiteX10" fmla="*/ 268682 w 722764"/>
                <a:gd name="connsiteY10" fmla="*/ 255182 h 562400"/>
                <a:gd name="connsiteX11" fmla="*/ 254712 w 722764"/>
                <a:gd name="connsiteY11" fmla="*/ 248517 h 562400"/>
                <a:gd name="connsiteX12" fmla="*/ 242396 w 722764"/>
                <a:gd name="connsiteY12" fmla="*/ 252321 h 562400"/>
                <a:gd name="connsiteX13" fmla="*/ 241723 w 722764"/>
                <a:gd name="connsiteY13" fmla="*/ 253889 h 562400"/>
                <a:gd name="connsiteX14" fmla="*/ 167607 w 722764"/>
                <a:gd name="connsiteY14" fmla="*/ 338711 h 562400"/>
                <a:gd name="connsiteX15" fmla="*/ 73868 w 722764"/>
                <a:gd name="connsiteY15" fmla="*/ 401167 h 562400"/>
                <a:gd name="connsiteX16" fmla="*/ 44424 w 722764"/>
                <a:gd name="connsiteY16" fmla="*/ 409476 h 562400"/>
                <a:gd name="connsiteX17" fmla="*/ 44369 w 722764"/>
                <a:gd name="connsiteY17" fmla="*/ 455221 h 562400"/>
                <a:gd name="connsiteX18" fmla="*/ 49910 w 722764"/>
                <a:gd name="connsiteY18" fmla="*/ 502984 h 562400"/>
                <a:gd name="connsiteX19" fmla="*/ 67631 w 722764"/>
                <a:gd name="connsiteY19" fmla="*/ 554324 h 562400"/>
                <a:gd name="connsiteX20" fmla="*/ 44233 w 722764"/>
                <a:gd name="connsiteY20" fmla="*/ 562400 h 562400"/>
                <a:gd name="connsiteX21" fmla="*/ 24544 w 722764"/>
                <a:gd name="connsiteY21" fmla="*/ 505356 h 562400"/>
                <a:gd name="connsiteX22" fmla="*/ 82119 w 722764"/>
                <a:gd name="connsiteY22" fmla="*/ 179048 h 562400"/>
                <a:gd name="connsiteX23" fmla="*/ 136618 w 722764"/>
                <a:gd name="connsiteY23" fmla="*/ 128317 h 562400"/>
                <a:gd name="connsiteX24" fmla="*/ 249439 w 722764"/>
                <a:gd name="connsiteY24" fmla="*/ 0 h 5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2764" h="562400">
                  <a:moveTo>
                    <a:pt x="249439" y="0"/>
                  </a:moveTo>
                  <a:cubicBezTo>
                    <a:pt x="237913" y="61435"/>
                    <a:pt x="267217" y="70473"/>
                    <a:pt x="267217" y="70473"/>
                  </a:cubicBezTo>
                  <a:cubicBezTo>
                    <a:pt x="317835" y="27465"/>
                    <a:pt x="446637" y="21313"/>
                    <a:pt x="497427" y="35702"/>
                  </a:cubicBezTo>
                  <a:cubicBezTo>
                    <a:pt x="659529" y="69129"/>
                    <a:pt x="695142" y="229206"/>
                    <a:pt x="705044" y="276861"/>
                  </a:cubicBezTo>
                  <a:cubicBezTo>
                    <a:pt x="701163" y="284585"/>
                    <a:pt x="722764" y="328201"/>
                    <a:pt x="722764" y="328201"/>
                  </a:cubicBezTo>
                  <a:cubicBezTo>
                    <a:pt x="722764" y="328201"/>
                    <a:pt x="722764" y="328201"/>
                    <a:pt x="699367" y="336277"/>
                  </a:cubicBezTo>
                  <a:cubicBezTo>
                    <a:pt x="697398" y="330572"/>
                    <a:pt x="683615" y="290641"/>
                    <a:pt x="681646" y="284937"/>
                  </a:cubicBezTo>
                  <a:lnTo>
                    <a:pt x="645237" y="224866"/>
                  </a:lnTo>
                  <a:lnTo>
                    <a:pt x="640876" y="231814"/>
                  </a:lnTo>
                  <a:cubicBezTo>
                    <a:pt x="606180" y="258200"/>
                    <a:pt x="524956" y="276714"/>
                    <a:pt x="430289" y="276714"/>
                  </a:cubicBezTo>
                  <a:cubicBezTo>
                    <a:pt x="367178" y="276714"/>
                    <a:pt x="310041" y="268486"/>
                    <a:pt x="268682" y="255182"/>
                  </a:cubicBezTo>
                  <a:lnTo>
                    <a:pt x="254712" y="248517"/>
                  </a:lnTo>
                  <a:lnTo>
                    <a:pt x="242396" y="252321"/>
                  </a:lnTo>
                  <a:lnTo>
                    <a:pt x="241723" y="253889"/>
                  </a:lnTo>
                  <a:cubicBezTo>
                    <a:pt x="226306" y="279644"/>
                    <a:pt x="200383" y="309953"/>
                    <a:pt x="167607" y="338711"/>
                  </a:cubicBezTo>
                  <a:cubicBezTo>
                    <a:pt x="134831" y="367469"/>
                    <a:pt x="101409" y="389231"/>
                    <a:pt x="73868" y="401167"/>
                  </a:cubicBezTo>
                  <a:lnTo>
                    <a:pt x="44424" y="409476"/>
                  </a:lnTo>
                  <a:lnTo>
                    <a:pt x="44369" y="455221"/>
                  </a:lnTo>
                  <a:cubicBezTo>
                    <a:pt x="45680" y="475317"/>
                    <a:pt x="47927" y="492497"/>
                    <a:pt x="49910" y="502984"/>
                  </a:cubicBezTo>
                  <a:cubicBezTo>
                    <a:pt x="51879" y="508689"/>
                    <a:pt x="67631" y="554324"/>
                    <a:pt x="67631" y="554324"/>
                  </a:cubicBezTo>
                  <a:cubicBezTo>
                    <a:pt x="67631" y="554324"/>
                    <a:pt x="67631" y="554324"/>
                    <a:pt x="44233" y="562400"/>
                  </a:cubicBezTo>
                  <a:cubicBezTo>
                    <a:pt x="42264" y="556696"/>
                    <a:pt x="26512" y="511060"/>
                    <a:pt x="24544" y="505356"/>
                  </a:cubicBezTo>
                  <a:cubicBezTo>
                    <a:pt x="-54328" y="238912"/>
                    <a:pt x="82119" y="179048"/>
                    <a:pt x="82119" y="179048"/>
                  </a:cubicBezTo>
                  <a:cubicBezTo>
                    <a:pt x="66368" y="133413"/>
                    <a:pt x="136618" y="128317"/>
                    <a:pt x="136618" y="128317"/>
                  </a:cubicBezTo>
                  <a:cubicBezTo>
                    <a:pt x="118898" y="76977"/>
                    <a:pt x="249439" y="0"/>
                    <a:pt x="249439" y="0"/>
                  </a:cubicBez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>
                <a:cs typeface="+mn-ea"/>
                <a:sym typeface="+mn-lt"/>
              </a:endParaRPr>
            </a:p>
          </p:txBody>
        </p:sp>
        <p:sp>
          <p:nvSpPr>
            <p:cNvPr id="35" name="Freeform 95"/>
            <p:cNvSpPr/>
            <p:nvPr/>
          </p:nvSpPr>
          <p:spPr bwMode="auto">
            <a:xfrm>
              <a:off x="6147033" y="4761487"/>
              <a:ext cx="41745" cy="57250"/>
            </a:xfrm>
            <a:custGeom>
              <a:avLst/>
              <a:gdLst>
                <a:gd name="T0" fmla="*/ 25 w 26"/>
                <a:gd name="T1" fmla="*/ 19 h 36"/>
                <a:gd name="T2" fmla="*/ 11 w 26"/>
                <a:gd name="T3" fmla="*/ 35 h 36"/>
                <a:gd name="T4" fmla="*/ 1 w 26"/>
                <a:gd name="T5" fmla="*/ 17 h 36"/>
                <a:gd name="T6" fmla="*/ 15 w 26"/>
                <a:gd name="T7" fmla="*/ 1 h 36"/>
                <a:gd name="T8" fmla="*/ 25 w 26"/>
                <a:gd name="T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6">
                  <a:moveTo>
                    <a:pt x="25" y="19"/>
                  </a:moveTo>
                  <a:cubicBezTo>
                    <a:pt x="24" y="29"/>
                    <a:pt x="18" y="36"/>
                    <a:pt x="11" y="35"/>
                  </a:cubicBezTo>
                  <a:cubicBezTo>
                    <a:pt x="5" y="35"/>
                    <a:pt x="0" y="26"/>
                    <a:pt x="1" y="17"/>
                  </a:cubicBezTo>
                  <a:cubicBezTo>
                    <a:pt x="2" y="7"/>
                    <a:pt x="8" y="0"/>
                    <a:pt x="15" y="1"/>
                  </a:cubicBezTo>
                  <a:cubicBezTo>
                    <a:pt x="21" y="1"/>
                    <a:pt x="26" y="10"/>
                    <a:pt x="25" y="19"/>
                  </a:cubicBezTo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6" name="Freeform 96"/>
            <p:cNvSpPr/>
            <p:nvPr/>
          </p:nvSpPr>
          <p:spPr bwMode="auto">
            <a:xfrm>
              <a:off x="6145611" y="4873417"/>
              <a:ext cx="38167" cy="56057"/>
            </a:xfrm>
            <a:custGeom>
              <a:avLst/>
              <a:gdLst>
                <a:gd name="T0" fmla="*/ 24 w 24"/>
                <a:gd name="T1" fmla="*/ 17 h 35"/>
                <a:gd name="T2" fmla="*/ 13 w 24"/>
                <a:gd name="T3" fmla="*/ 35 h 35"/>
                <a:gd name="T4" fmla="*/ 0 w 24"/>
                <a:gd name="T5" fmla="*/ 18 h 35"/>
                <a:gd name="T6" fmla="*/ 11 w 24"/>
                <a:gd name="T7" fmla="*/ 0 h 35"/>
                <a:gd name="T8" fmla="*/ 24 w 24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7"/>
                  </a:moveTo>
                  <a:cubicBezTo>
                    <a:pt x="24" y="27"/>
                    <a:pt x="19" y="35"/>
                    <a:pt x="13" y="35"/>
                  </a:cubicBezTo>
                  <a:cubicBezTo>
                    <a:pt x="6" y="35"/>
                    <a:pt x="1" y="28"/>
                    <a:pt x="0" y="18"/>
                  </a:cubicBezTo>
                  <a:cubicBezTo>
                    <a:pt x="0" y="9"/>
                    <a:pt x="5" y="1"/>
                    <a:pt x="11" y="0"/>
                  </a:cubicBezTo>
                  <a:cubicBezTo>
                    <a:pt x="18" y="0"/>
                    <a:pt x="23" y="8"/>
                    <a:pt x="24" y="17"/>
                  </a:cubicBezTo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7" name="Freeform 94"/>
            <p:cNvSpPr/>
            <p:nvPr/>
          </p:nvSpPr>
          <p:spPr bwMode="auto">
            <a:xfrm>
              <a:off x="6209905" y="4752306"/>
              <a:ext cx="22662" cy="312491"/>
            </a:xfrm>
            <a:custGeom>
              <a:avLst/>
              <a:gdLst>
                <a:gd name="T0" fmla="*/ 14 w 14"/>
                <a:gd name="T1" fmla="*/ 0 h 196"/>
                <a:gd name="T2" fmla="*/ 7 w 14"/>
                <a:gd name="T3" fmla="*/ 196 h 196"/>
                <a:gd name="T4" fmla="*/ 14 w 14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96">
                  <a:moveTo>
                    <a:pt x="14" y="0"/>
                  </a:moveTo>
                  <a:cubicBezTo>
                    <a:pt x="14" y="0"/>
                    <a:pt x="10" y="167"/>
                    <a:pt x="7" y="196"/>
                  </a:cubicBezTo>
                  <a:cubicBezTo>
                    <a:pt x="7" y="196"/>
                    <a:pt x="0" y="65"/>
                    <a:pt x="14" y="0"/>
                  </a:cubicBezTo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38" name="Group 41"/>
            <p:cNvGrpSpPr/>
            <p:nvPr/>
          </p:nvGrpSpPr>
          <p:grpSpPr>
            <a:xfrm flipH="1">
              <a:off x="5285545" y="5026242"/>
              <a:ext cx="1799827" cy="961919"/>
              <a:chOff x="2784260" y="5644717"/>
              <a:chExt cx="1879715" cy="718013"/>
            </a:xfrm>
          </p:grpSpPr>
          <p:sp>
            <p:nvSpPr>
              <p:cNvPr id="40" name="Freeform 9"/>
              <p:cNvSpPr/>
              <p:nvPr/>
            </p:nvSpPr>
            <p:spPr bwMode="auto">
              <a:xfrm>
                <a:off x="3916144" y="6013265"/>
                <a:ext cx="479470" cy="349465"/>
              </a:xfrm>
              <a:custGeom>
                <a:avLst/>
                <a:gdLst>
                  <a:gd name="T0" fmla="*/ 0 w 301"/>
                  <a:gd name="T1" fmla="*/ 86 h 220"/>
                  <a:gd name="T2" fmla="*/ 141 w 301"/>
                  <a:gd name="T3" fmla="*/ 138 h 220"/>
                  <a:gd name="T4" fmla="*/ 224 w 301"/>
                  <a:gd name="T5" fmla="*/ 214 h 220"/>
                  <a:gd name="T6" fmla="*/ 294 w 301"/>
                  <a:gd name="T7" fmla="*/ 116 h 220"/>
                  <a:gd name="T8" fmla="*/ 125 w 301"/>
                  <a:gd name="T9" fmla="*/ 28 h 220"/>
                  <a:gd name="T10" fmla="*/ 76 w 301"/>
                  <a:gd name="T11" fmla="*/ 2 h 220"/>
                  <a:gd name="T12" fmla="*/ 18 w 301"/>
                  <a:gd name="T13" fmla="*/ 2 h 220"/>
                  <a:gd name="T14" fmla="*/ 0 w 301"/>
                  <a:gd name="T15" fmla="*/ 8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1" h="220">
                    <a:moveTo>
                      <a:pt x="0" y="86"/>
                    </a:moveTo>
                    <a:cubicBezTo>
                      <a:pt x="0" y="86"/>
                      <a:pt x="125" y="130"/>
                      <a:pt x="141" y="138"/>
                    </a:cubicBezTo>
                    <a:cubicBezTo>
                      <a:pt x="157" y="147"/>
                      <a:pt x="211" y="220"/>
                      <a:pt x="224" y="214"/>
                    </a:cubicBezTo>
                    <a:cubicBezTo>
                      <a:pt x="237" y="208"/>
                      <a:pt x="287" y="166"/>
                      <a:pt x="294" y="116"/>
                    </a:cubicBezTo>
                    <a:cubicBezTo>
                      <a:pt x="301" y="66"/>
                      <a:pt x="154" y="25"/>
                      <a:pt x="125" y="28"/>
                    </a:cubicBezTo>
                    <a:cubicBezTo>
                      <a:pt x="125" y="28"/>
                      <a:pt x="100" y="3"/>
                      <a:pt x="76" y="2"/>
                    </a:cubicBezTo>
                    <a:cubicBezTo>
                      <a:pt x="52" y="0"/>
                      <a:pt x="18" y="2"/>
                      <a:pt x="18" y="2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1" name="Freeform 10"/>
              <p:cNvSpPr/>
              <p:nvPr/>
            </p:nvSpPr>
            <p:spPr bwMode="auto">
              <a:xfrm>
                <a:off x="3168313" y="5959593"/>
                <a:ext cx="449653" cy="317262"/>
              </a:xfrm>
              <a:custGeom>
                <a:avLst/>
                <a:gdLst>
                  <a:gd name="T0" fmla="*/ 158 w 283"/>
                  <a:gd name="T1" fmla="*/ 23 h 199"/>
                  <a:gd name="T2" fmla="*/ 19 w 283"/>
                  <a:gd name="T3" fmla="*/ 87 h 199"/>
                  <a:gd name="T4" fmla="*/ 89 w 283"/>
                  <a:gd name="T5" fmla="*/ 199 h 199"/>
                  <a:gd name="T6" fmla="*/ 211 w 283"/>
                  <a:gd name="T7" fmla="*/ 87 h 199"/>
                  <a:gd name="T8" fmla="*/ 283 w 283"/>
                  <a:gd name="T9" fmla="*/ 72 h 199"/>
                  <a:gd name="T10" fmla="*/ 158 w 283"/>
                  <a:gd name="T11" fmla="*/ 2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3" h="199">
                    <a:moveTo>
                      <a:pt x="158" y="23"/>
                    </a:moveTo>
                    <a:cubicBezTo>
                      <a:pt x="158" y="23"/>
                      <a:pt x="38" y="69"/>
                      <a:pt x="19" y="87"/>
                    </a:cubicBezTo>
                    <a:cubicBezTo>
                      <a:pt x="0" y="104"/>
                      <a:pt x="45" y="187"/>
                      <a:pt x="89" y="199"/>
                    </a:cubicBezTo>
                    <a:cubicBezTo>
                      <a:pt x="89" y="199"/>
                      <a:pt x="190" y="92"/>
                      <a:pt x="211" y="87"/>
                    </a:cubicBezTo>
                    <a:cubicBezTo>
                      <a:pt x="231" y="81"/>
                      <a:pt x="283" y="72"/>
                      <a:pt x="283" y="72"/>
                    </a:cubicBezTo>
                    <a:cubicBezTo>
                      <a:pt x="283" y="72"/>
                      <a:pt x="217" y="0"/>
                      <a:pt x="158" y="2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2" name="Freeform 11"/>
              <p:cNvSpPr/>
              <p:nvPr/>
            </p:nvSpPr>
            <p:spPr bwMode="auto">
              <a:xfrm>
                <a:off x="2784260" y="5644717"/>
                <a:ext cx="1879715" cy="559382"/>
              </a:xfrm>
              <a:custGeom>
                <a:avLst/>
                <a:gdLst>
                  <a:gd name="T0" fmla="*/ 434 w 1181"/>
                  <a:gd name="T1" fmla="*/ 36 h 351"/>
                  <a:gd name="T2" fmla="*/ 187 w 1181"/>
                  <a:gd name="T3" fmla="*/ 9 h 351"/>
                  <a:gd name="T4" fmla="*/ 24 w 1181"/>
                  <a:gd name="T5" fmla="*/ 25 h 351"/>
                  <a:gd name="T6" fmla="*/ 24 w 1181"/>
                  <a:gd name="T7" fmla="*/ 130 h 351"/>
                  <a:gd name="T8" fmla="*/ 752 w 1181"/>
                  <a:gd name="T9" fmla="*/ 351 h 351"/>
                  <a:gd name="T10" fmla="*/ 788 w 1181"/>
                  <a:gd name="T11" fmla="*/ 227 h 351"/>
                  <a:gd name="T12" fmla="*/ 1155 w 1181"/>
                  <a:gd name="T13" fmla="*/ 166 h 351"/>
                  <a:gd name="T14" fmla="*/ 1119 w 1181"/>
                  <a:gd name="T15" fmla="*/ 28 h 351"/>
                  <a:gd name="T16" fmla="*/ 770 w 1181"/>
                  <a:gd name="T17" fmla="*/ 49 h 351"/>
                  <a:gd name="T18" fmla="*/ 434 w 1181"/>
                  <a:gd name="T19" fmla="*/ 3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1" h="351">
                    <a:moveTo>
                      <a:pt x="434" y="36"/>
                    </a:moveTo>
                    <a:cubicBezTo>
                      <a:pt x="434" y="36"/>
                      <a:pt x="230" y="17"/>
                      <a:pt x="187" y="9"/>
                    </a:cubicBezTo>
                    <a:cubicBezTo>
                      <a:pt x="143" y="0"/>
                      <a:pt x="48" y="9"/>
                      <a:pt x="24" y="25"/>
                    </a:cubicBezTo>
                    <a:cubicBezTo>
                      <a:pt x="0" y="42"/>
                      <a:pt x="7" y="110"/>
                      <a:pt x="24" y="130"/>
                    </a:cubicBezTo>
                    <a:cubicBezTo>
                      <a:pt x="41" y="149"/>
                      <a:pt x="711" y="342"/>
                      <a:pt x="752" y="351"/>
                    </a:cubicBezTo>
                    <a:cubicBezTo>
                      <a:pt x="752" y="351"/>
                      <a:pt x="797" y="286"/>
                      <a:pt x="788" y="227"/>
                    </a:cubicBezTo>
                    <a:cubicBezTo>
                      <a:pt x="788" y="227"/>
                      <a:pt x="1129" y="204"/>
                      <a:pt x="1155" y="166"/>
                    </a:cubicBezTo>
                    <a:cubicBezTo>
                      <a:pt x="1181" y="129"/>
                      <a:pt x="1156" y="37"/>
                      <a:pt x="1119" y="28"/>
                    </a:cubicBezTo>
                    <a:cubicBezTo>
                      <a:pt x="1083" y="20"/>
                      <a:pt x="826" y="52"/>
                      <a:pt x="770" y="49"/>
                    </a:cubicBezTo>
                    <a:cubicBezTo>
                      <a:pt x="713" y="46"/>
                      <a:pt x="434" y="36"/>
                      <a:pt x="434" y="3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3" name="Freeform 12"/>
              <p:cNvSpPr/>
              <p:nvPr/>
            </p:nvSpPr>
            <p:spPr bwMode="auto">
              <a:xfrm>
                <a:off x="3082438" y="5748483"/>
                <a:ext cx="956555" cy="257626"/>
              </a:xfrm>
              <a:custGeom>
                <a:avLst/>
                <a:gdLst>
                  <a:gd name="T0" fmla="*/ 0 w 601"/>
                  <a:gd name="T1" fmla="*/ 0 h 162"/>
                  <a:gd name="T2" fmla="*/ 599 w 601"/>
                  <a:gd name="T3" fmla="*/ 134 h 162"/>
                  <a:gd name="T4" fmla="*/ 601 w 601"/>
                  <a:gd name="T5" fmla="*/ 162 h 162"/>
                  <a:gd name="T6" fmla="*/ 590 w 601"/>
                  <a:gd name="T7" fmla="*/ 144 h 162"/>
                  <a:gd name="T8" fmla="*/ 0 w 601"/>
                  <a:gd name="T9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162">
                    <a:moveTo>
                      <a:pt x="0" y="0"/>
                    </a:moveTo>
                    <a:cubicBezTo>
                      <a:pt x="0" y="0"/>
                      <a:pt x="422" y="107"/>
                      <a:pt x="599" y="134"/>
                    </a:cubicBezTo>
                    <a:cubicBezTo>
                      <a:pt x="599" y="134"/>
                      <a:pt x="601" y="147"/>
                      <a:pt x="601" y="162"/>
                    </a:cubicBezTo>
                    <a:cubicBezTo>
                      <a:pt x="590" y="144"/>
                      <a:pt x="590" y="144"/>
                      <a:pt x="590" y="144"/>
                    </a:cubicBezTo>
                    <a:cubicBezTo>
                      <a:pt x="590" y="144"/>
                      <a:pt x="118" y="54"/>
                      <a:pt x="0" y="0"/>
                    </a:cubicBezTo>
                  </a:path>
                </a:pathLst>
              </a:custGeom>
              <a:solidFill>
                <a:srgbClr val="22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 bwMode="auto">
              <a:xfrm>
                <a:off x="3759898" y="5766374"/>
                <a:ext cx="695351" cy="134777"/>
              </a:xfrm>
              <a:custGeom>
                <a:avLst/>
                <a:gdLst>
                  <a:gd name="T0" fmla="*/ 437 w 437"/>
                  <a:gd name="T1" fmla="*/ 0 h 85"/>
                  <a:gd name="T2" fmla="*/ 0 w 437"/>
                  <a:gd name="T3" fmla="*/ 85 h 85"/>
                  <a:gd name="T4" fmla="*/ 437 w 437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7" h="85">
                    <a:moveTo>
                      <a:pt x="437" y="0"/>
                    </a:moveTo>
                    <a:cubicBezTo>
                      <a:pt x="437" y="0"/>
                      <a:pt x="71" y="83"/>
                      <a:pt x="0" y="85"/>
                    </a:cubicBezTo>
                    <a:cubicBezTo>
                      <a:pt x="0" y="85"/>
                      <a:pt x="318" y="20"/>
                      <a:pt x="437" y="0"/>
                    </a:cubicBezTo>
                  </a:path>
                </a:pathLst>
              </a:custGeom>
              <a:solidFill>
                <a:srgbClr val="22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5" name="Freeform 101"/>
              <p:cNvSpPr/>
              <p:nvPr/>
            </p:nvSpPr>
            <p:spPr bwMode="auto">
              <a:xfrm>
                <a:off x="3441444" y="5699582"/>
                <a:ext cx="691773" cy="124042"/>
              </a:xfrm>
              <a:custGeom>
                <a:avLst/>
                <a:gdLst>
                  <a:gd name="T0" fmla="*/ 0 w 434"/>
                  <a:gd name="T1" fmla="*/ 0 h 78"/>
                  <a:gd name="T2" fmla="*/ 188 w 434"/>
                  <a:gd name="T3" fmla="*/ 61 h 78"/>
                  <a:gd name="T4" fmla="*/ 207 w 434"/>
                  <a:gd name="T5" fmla="*/ 24 h 78"/>
                  <a:gd name="T6" fmla="*/ 227 w 434"/>
                  <a:gd name="T7" fmla="*/ 62 h 78"/>
                  <a:gd name="T8" fmla="*/ 434 w 434"/>
                  <a:gd name="T9" fmla="*/ 11 h 78"/>
                  <a:gd name="T10" fmla="*/ 221 w 434"/>
                  <a:gd name="T11" fmla="*/ 77 h 78"/>
                  <a:gd name="T12" fmla="*/ 208 w 434"/>
                  <a:gd name="T13" fmla="*/ 46 h 78"/>
                  <a:gd name="T14" fmla="*/ 183 w 434"/>
                  <a:gd name="T15" fmla="*/ 77 h 78"/>
                  <a:gd name="T16" fmla="*/ 0 w 434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4" h="78">
                    <a:moveTo>
                      <a:pt x="0" y="0"/>
                    </a:moveTo>
                    <a:cubicBezTo>
                      <a:pt x="0" y="0"/>
                      <a:pt x="137" y="62"/>
                      <a:pt x="188" y="61"/>
                    </a:cubicBezTo>
                    <a:cubicBezTo>
                      <a:pt x="207" y="24"/>
                      <a:pt x="207" y="24"/>
                      <a:pt x="207" y="24"/>
                    </a:cubicBezTo>
                    <a:cubicBezTo>
                      <a:pt x="227" y="62"/>
                      <a:pt x="227" y="62"/>
                      <a:pt x="227" y="62"/>
                    </a:cubicBezTo>
                    <a:cubicBezTo>
                      <a:pt x="227" y="62"/>
                      <a:pt x="378" y="36"/>
                      <a:pt x="434" y="11"/>
                    </a:cubicBezTo>
                    <a:cubicBezTo>
                      <a:pt x="434" y="11"/>
                      <a:pt x="267" y="75"/>
                      <a:pt x="221" y="77"/>
                    </a:cubicBezTo>
                    <a:cubicBezTo>
                      <a:pt x="208" y="46"/>
                      <a:pt x="208" y="46"/>
                      <a:pt x="208" y="46"/>
                    </a:cubicBezTo>
                    <a:cubicBezTo>
                      <a:pt x="208" y="46"/>
                      <a:pt x="190" y="78"/>
                      <a:pt x="183" y="77"/>
                    </a:cubicBezTo>
                    <a:cubicBezTo>
                      <a:pt x="177" y="77"/>
                      <a:pt x="0" y="0"/>
                      <a:pt x="0" y="0"/>
                    </a:cubicBezTo>
                  </a:path>
                </a:pathLst>
              </a:custGeom>
              <a:solidFill>
                <a:srgbClr val="22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39" name="Freeform 96"/>
            <p:cNvSpPr/>
            <p:nvPr/>
          </p:nvSpPr>
          <p:spPr bwMode="auto">
            <a:xfrm>
              <a:off x="6147992" y="4983681"/>
              <a:ext cx="38167" cy="56057"/>
            </a:xfrm>
            <a:custGeom>
              <a:avLst/>
              <a:gdLst>
                <a:gd name="T0" fmla="*/ 24 w 24"/>
                <a:gd name="T1" fmla="*/ 17 h 35"/>
                <a:gd name="T2" fmla="*/ 13 w 24"/>
                <a:gd name="T3" fmla="*/ 35 h 35"/>
                <a:gd name="T4" fmla="*/ 0 w 24"/>
                <a:gd name="T5" fmla="*/ 18 h 35"/>
                <a:gd name="T6" fmla="*/ 11 w 24"/>
                <a:gd name="T7" fmla="*/ 0 h 35"/>
                <a:gd name="T8" fmla="*/ 24 w 24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7"/>
                  </a:moveTo>
                  <a:cubicBezTo>
                    <a:pt x="24" y="27"/>
                    <a:pt x="19" y="35"/>
                    <a:pt x="13" y="35"/>
                  </a:cubicBezTo>
                  <a:cubicBezTo>
                    <a:pt x="6" y="35"/>
                    <a:pt x="1" y="28"/>
                    <a:pt x="0" y="18"/>
                  </a:cubicBezTo>
                  <a:cubicBezTo>
                    <a:pt x="0" y="9"/>
                    <a:pt x="5" y="1"/>
                    <a:pt x="11" y="0"/>
                  </a:cubicBezTo>
                  <a:cubicBezTo>
                    <a:pt x="18" y="0"/>
                    <a:pt x="23" y="8"/>
                    <a:pt x="24" y="17"/>
                  </a:cubicBezTo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5058736" cy="4288799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Chat GPT and its successors continue to revolutionize how we interact with AI, offering vast potential in numerous fields.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 In today's rapidly evolving digital landscape, communication has taken on new dimensions. Chat GPT represents a remarkable leap in the field of natural language processing and artificial intelligence.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1" r="9191"/>
          <a:stretch>
            <a:fillRect/>
          </a:stretch>
        </p:blipFill>
        <p:spPr>
          <a:xfrm>
            <a:off x="6362163" y="933450"/>
            <a:ext cx="5829837" cy="4133850"/>
          </a:xfrm>
        </p:spPr>
      </p:pic>
    </p:spTree>
    <p:extLst>
      <p:ext uri="{BB962C8B-B14F-4D97-AF65-F5344CB8AC3E}">
        <p14:creationId xmlns:p14="http://schemas.microsoft.com/office/powerpoint/2010/main" val="2613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4777" y="389468"/>
            <a:ext cx="799105" cy="799105"/>
            <a:chOff x="2112182" y="3122122"/>
            <a:chExt cx="935818" cy="935818"/>
          </a:xfrm>
        </p:grpSpPr>
        <p:sp>
          <p:nvSpPr>
            <p:cNvPr id="4" name="椭圆 3"/>
            <p:cNvSpPr/>
            <p:nvPr/>
          </p:nvSpPr>
          <p:spPr>
            <a:xfrm>
              <a:off x="2112182" y="3122122"/>
              <a:ext cx="935818" cy="9358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4127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" name="KSO_Shape"/>
            <p:cNvSpPr/>
            <p:nvPr/>
          </p:nvSpPr>
          <p:spPr bwMode="auto">
            <a:xfrm>
              <a:off x="2220051" y="3321801"/>
              <a:ext cx="720080" cy="536460"/>
            </a:xfrm>
            <a:custGeom>
              <a:avLst/>
              <a:gdLst>
                <a:gd name="T0" fmla="*/ 1318145 w 2143125"/>
                <a:gd name="T1" fmla="*/ 917194 h 1597025"/>
                <a:gd name="T2" fmla="*/ 1379831 w 2143125"/>
                <a:gd name="T3" fmla="*/ 1137598 h 1597025"/>
                <a:gd name="T4" fmla="*/ 1335097 w 2143125"/>
                <a:gd name="T5" fmla="*/ 1268287 h 1597025"/>
                <a:gd name="T6" fmla="*/ 1208192 w 2143125"/>
                <a:gd name="T7" fmla="*/ 1359886 h 1597025"/>
                <a:gd name="T8" fmla="*/ 922597 w 2143125"/>
                <a:gd name="T9" fmla="*/ 1418283 h 1597025"/>
                <a:gd name="T10" fmla="*/ 657487 w 2143125"/>
                <a:gd name="T11" fmla="*/ 1338693 h 1597025"/>
                <a:gd name="T12" fmla="*/ 552478 w 2143125"/>
                <a:gd name="T13" fmla="*/ 1242149 h 1597025"/>
                <a:gd name="T14" fmla="*/ 531288 w 2143125"/>
                <a:gd name="T15" fmla="*/ 1081555 h 1597025"/>
                <a:gd name="T16" fmla="*/ 616755 w 2143125"/>
                <a:gd name="T17" fmla="*/ 873161 h 1597025"/>
                <a:gd name="T18" fmla="*/ 1793602 w 2143125"/>
                <a:gd name="T19" fmla="*/ 648696 h 1597025"/>
                <a:gd name="T20" fmla="*/ 1890429 w 2143125"/>
                <a:gd name="T21" fmla="*/ 826850 h 1597025"/>
                <a:gd name="T22" fmla="*/ 1893955 w 2143125"/>
                <a:gd name="T23" fmla="*/ 997719 h 1597025"/>
                <a:gd name="T24" fmla="*/ 1811228 w 2143125"/>
                <a:gd name="T25" fmla="*/ 1095258 h 1597025"/>
                <a:gd name="T26" fmla="*/ 1583730 w 2143125"/>
                <a:gd name="T27" fmla="*/ 1181514 h 1597025"/>
                <a:gd name="T28" fmla="*/ 1467631 w 2143125"/>
                <a:gd name="T29" fmla="*/ 1082095 h 1597025"/>
                <a:gd name="T30" fmla="*/ 1367044 w 2143125"/>
                <a:gd name="T31" fmla="*/ 822855 h 1597025"/>
                <a:gd name="T32" fmla="*/ 1287607 w 2143125"/>
                <a:gd name="T33" fmla="*/ 640469 h 1597025"/>
                <a:gd name="T34" fmla="*/ 637786 w 2143125"/>
                <a:gd name="T35" fmla="*/ 718735 h 1597025"/>
                <a:gd name="T36" fmla="*/ 475984 w 2143125"/>
                <a:gd name="T37" fmla="*/ 936375 h 1597025"/>
                <a:gd name="T38" fmla="*/ 436888 w 2143125"/>
                <a:gd name="T39" fmla="*/ 1185275 h 1597025"/>
                <a:gd name="T40" fmla="*/ 191242 w 2143125"/>
                <a:gd name="T41" fmla="*/ 1146495 h 1597025"/>
                <a:gd name="T42" fmla="*/ 46633 w 2143125"/>
                <a:gd name="T43" fmla="*/ 1053656 h 1597025"/>
                <a:gd name="T44" fmla="*/ 0 w 2143125"/>
                <a:gd name="T45" fmla="*/ 940371 h 1597025"/>
                <a:gd name="T46" fmla="*/ 50165 w 2143125"/>
                <a:gd name="T47" fmla="*/ 736128 h 1597025"/>
                <a:gd name="T48" fmla="*/ 952970 w 2143125"/>
                <a:gd name="T49" fmla="*/ 136844 h 1597025"/>
                <a:gd name="T50" fmla="*/ 1076540 w 2143125"/>
                <a:gd name="T51" fmla="*/ 163209 h 1597025"/>
                <a:gd name="T52" fmla="*/ 1174924 w 2143125"/>
                <a:gd name="T53" fmla="*/ 235007 h 1597025"/>
                <a:gd name="T54" fmla="*/ 1237061 w 2143125"/>
                <a:gd name="T55" fmla="*/ 340233 h 1597025"/>
                <a:gd name="T56" fmla="*/ 1251420 w 2143125"/>
                <a:gd name="T57" fmla="*/ 467116 h 1597025"/>
                <a:gd name="T58" fmla="*/ 1213290 w 2143125"/>
                <a:gd name="T59" fmla="*/ 585759 h 1597025"/>
                <a:gd name="T60" fmla="*/ 1132322 w 2143125"/>
                <a:gd name="T61" fmla="*/ 676861 h 1597025"/>
                <a:gd name="T62" fmla="*/ 1020756 w 2143125"/>
                <a:gd name="T63" fmla="*/ 728650 h 1597025"/>
                <a:gd name="T64" fmla="*/ 892716 w 2143125"/>
                <a:gd name="T65" fmla="*/ 730298 h 1597025"/>
                <a:gd name="T66" fmla="*/ 779502 w 2143125"/>
                <a:gd name="T67" fmla="*/ 680863 h 1597025"/>
                <a:gd name="T68" fmla="*/ 696652 w 2143125"/>
                <a:gd name="T69" fmla="*/ 592115 h 1597025"/>
                <a:gd name="T70" fmla="*/ 655933 w 2143125"/>
                <a:gd name="T71" fmla="*/ 474649 h 1597025"/>
                <a:gd name="T72" fmla="*/ 666760 w 2143125"/>
                <a:gd name="T73" fmla="*/ 347531 h 1597025"/>
                <a:gd name="T74" fmla="*/ 726308 w 2143125"/>
                <a:gd name="T75" fmla="*/ 240187 h 1597025"/>
                <a:gd name="T76" fmla="*/ 823046 w 2143125"/>
                <a:gd name="T77" fmla="*/ 166505 h 1597025"/>
                <a:gd name="T78" fmla="*/ 945438 w 2143125"/>
                <a:gd name="T79" fmla="*/ 136844 h 1597025"/>
                <a:gd name="T80" fmla="*/ 1618384 w 2143125"/>
                <a:gd name="T81" fmla="*/ 22111 h 1597025"/>
                <a:gd name="T82" fmla="*/ 1763195 w 2143125"/>
                <a:gd name="T83" fmla="*/ 163718 h 1597025"/>
                <a:gd name="T84" fmla="*/ 1787878 w 2143125"/>
                <a:gd name="T85" fmla="*/ 278038 h 1597025"/>
                <a:gd name="T86" fmla="*/ 1763195 w 2143125"/>
                <a:gd name="T87" fmla="*/ 392122 h 1597025"/>
                <a:gd name="T88" fmla="*/ 1618384 w 2143125"/>
                <a:gd name="T89" fmla="*/ 533963 h 1597025"/>
                <a:gd name="T90" fmla="*/ 1498492 w 2143125"/>
                <a:gd name="T91" fmla="*/ 555604 h 1597025"/>
                <a:gd name="T92" fmla="*/ 1344043 w 2143125"/>
                <a:gd name="T93" fmla="*/ 467159 h 1597025"/>
                <a:gd name="T94" fmla="*/ 1325941 w 2143125"/>
                <a:gd name="T95" fmla="*/ 314968 h 1597025"/>
                <a:gd name="T96" fmla="*/ 1255886 w 2143125"/>
                <a:gd name="T97" fmla="*/ 187946 h 1597025"/>
                <a:gd name="T98" fmla="*/ 1350390 w 2143125"/>
                <a:gd name="T99" fmla="*/ 51280 h 1597025"/>
                <a:gd name="T100" fmla="*/ 396165 w 2143125"/>
                <a:gd name="T101" fmla="*/ 0 h 1597025"/>
                <a:gd name="T102" fmla="*/ 564484 w 2143125"/>
                <a:gd name="T103" fmla="*/ 57396 h 1597025"/>
                <a:gd name="T104" fmla="*/ 645353 w 2143125"/>
                <a:gd name="T105" fmla="*/ 194532 h 1597025"/>
                <a:gd name="T106" fmla="*/ 578120 w 2143125"/>
                <a:gd name="T107" fmla="*/ 323201 h 1597025"/>
                <a:gd name="T108" fmla="*/ 564014 w 2143125"/>
                <a:gd name="T109" fmla="*/ 482449 h 1597025"/>
                <a:gd name="T110" fmla="*/ 396165 w 2143125"/>
                <a:gd name="T111" fmla="*/ 555840 h 1597025"/>
                <a:gd name="T112" fmla="*/ 281916 w 2143125"/>
                <a:gd name="T113" fmla="*/ 531141 h 1597025"/>
                <a:gd name="T114" fmla="*/ 140396 w 2143125"/>
                <a:gd name="T115" fmla="*/ 386242 h 1597025"/>
                <a:gd name="T116" fmla="*/ 118533 w 2143125"/>
                <a:gd name="T117" fmla="*/ 270745 h 1597025"/>
                <a:gd name="T118" fmla="*/ 145803 w 2143125"/>
                <a:gd name="T119" fmla="*/ 157366 h 1597025"/>
                <a:gd name="T120" fmla="*/ 294375 w 2143125"/>
                <a:gd name="T121" fmla="*/ 19524 h 159702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43125" h="1597025">
                  <a:moveTo>
                    <a:pt x="795561" y="879475"/>
                  </a:moveTo>
                  <a:lnTo>
                    <a:pt x="1072091" y="1110003"/>
                  </a:lnTo>
                  <a:lnTo>
                    <a:pt x="1348886" y="879475"/>
                  </a:lnTo>
                  <a:lnTo>
                    <a:pt x="1360276" y="888484"/>
                  </a:lnTo>
                  <a:lnTo>
                    <a:pt x="1371400" y="897758"/>
                  </a:lnTo>
                  <a:lnTo>
                    <a:pt x="1382525" y="907297"/>
                  </a:lnTo>
                  <a:lnTo>
                    <a:pt x="1393120" y="917101"/>
                  </a:lnTo>
                  <a:lnTo>
                    <a:pt x="1403186" y="927435"/>
                  </a:lnTo>
                  <a:lnTo>
                    <a:pt x="1413516" y="937504"/>
                  </a:lnTo>
                  <a:lnTo>
                    <a:pt x="1423316" y="948368"/>
                  </a:lnTo>
                  <a:lnTo>
                    <a:pt x="1432587" y="959497"/>
                  </a:lnTo>
                  <a:lnTo>
                    <a:pt x="1441857" y="970891"/>
                  </a:lnTo>
                  <a:lnTo>
                    <a:pt x="1450863" y="982550"/>
                  </a:lnTo>
                  <a:lnTo>
                    <a:pt x="1459074" y="994739"/>
                  </a:lnTo>
                  <a:lnTo>
                    <a:pt x="1467550" y="1006663"/>
                  </a:lnTo>
                  <a:lnTo>
                    <a:pt x="1475232" y="1019116"/>
                  </a:lnTo>
                  <a:lnTo>
                    <a:pt x="1482913" y="1032100"/>
                  </a:lnTo>
                  <a:lnTo>
                    <a:pt x="1490065" y="1044819"/>
                  </a:lnTo>
                  <a:lnTo>
                    <a:pt x="1496687" y="1057803"/>
                  </a:lnTo>
                  <a:lnTo>
                    <a:pt x="1503308" y="1071581"/>
                  </a:lnTo>
                  <a:lnTo>
                    <a:pt x="1509401" y="1085095"/>
                  </a:lnTo>
                  <a:lnTo>
                    <a:pt x="1515228" y="1098874"/>
                  </a:lnTo>
                  <a:lnTo>
                    <a:pt x="1520525" y="1113182"/>
                  </a:lnTo>
                  <a:lnTo>
                    <a:pt x="1525558" y="1127226"/>
                  </a:lnTo>
                  <a:lnTo>
                    <a:pt x="1530061" y="1141799"/>
                  </a:lnTo>
                  <a:lnTo>
                    <a:pt x="1534034" y="1156638"/>
                  </a:lnTo>
                  <a:lnTo>
                    <a:pt x="1538007" y="1171477"/>
                  </a:lnTo>
                  <a:lnTo>
                    <a:pt x="1541186" y="1186580"/>
                  </a:lnTo>
                  <a:lnTo>
                    <a:pt x="1544364" y="1201684"/>
                  </a:lnTo>
                  <a:lnTo>
                    <a:pt x="1546748" y="1217052"/>
                  </a:lnTo>
                  <a:lnTo>
                    <a:pt x="1548867" y="1232686"/>
                  </a:lnTo>
                  <a:lnTo>
                    <a:pt x="1550456" y="1248319"/>
                  </a:lnTo>
                  <a:lnTo>
                    <a:pt x="1551781" y="1264218"/>
                  </a:lnTo>
                  <a:lnTo>
                    <a:pt x="1552310" y="1280116"/>
                  </a:lnTo>
                  <a:lnTo>
                    <a:pt x="1552575" y="1296279"/>
                  </a:lnTo>
                  <a:lnTo>
                    <a:pt x="1552310" y="1305554"/>
                  </a:lnTo>
                  <a:lnTo>
                    <a:pt x="1551781" y="1314298"/>
                  </a:lnTo>
                  <a:lnTo>
                    <a:pt x="1550456" y="1323307"/>
                  </a:lnTo>
                  <a:lnTo>
                    <a:pt x="1548867" y="1332316"/>
                  </a:lnTo>
                  <a:lnTo>
                    <a:pt x="1547013" y="1341060"/>
                  </a:lnTo>
                  <a:lnTo>
                    <a:pt x="1544894" y="1349539"/>
                  </a:lnTo>
                  <a:lnTo>
                    <a:pt x="1542245" y="1358018"/>
                  </a:lnTo>
                  <a:lnTo>
                    <a:pt x="1539067" y="1366233"/>
                  </a:lnTo>
                  <a:lnTo>
                    <a:pt x="1535623" y="1374182"/>
                  </a:lnTo>
                  <a:lnTo>
                    <a:pt x="1531650" y="1382396"/>
                  </a:lnTo>
                  <a:lnTo>
                    <a:pt x="1527677" y="1390080"/>
                  </a:lnTo>
                  <a:lnTo>
                    <a:pt x="1522909" y="1397765"/>
                  </a:lnTo>
                  <a:lnTo>
                    <a:pt x="1518406" y="1405184"/>
                  </a:lnTo>
                  <a:lnTo>
                    <a:pt x="1513109" y="1412603"/>
                  </a:lnTo>
                  <a:lnTo>
                    <a:pt x="1507811" y="1420022"/>
                  </a:lnTo>
                  <a:lnTo>
                    <a:pt x="1501984" y="1427177"/>
                  </a:lnTo>
                  <a:lnTo>
                    <a:pt x="1495892" y="1433801"/>
                  </a:lnTo>
                  <a:lnTo>
                    <a:pt x="1489800" y="1440955"/>
                  </a:lnTo>
                  <a:lnTo>
                    <a:pt x="1483178" y="1447315"/>
                  </a:lnTo>
                  <a:lnTo>
                    <a:pt x="1476026" y="1453939"/>
                  </a:lnTo>
                  <a:lnTo>
                    <a:pt x="1469404" y="1460298"/>
                  </a:lnTo>
                  <a:lnTo>
                    <a:pt x="1461988" y="1466658"/>
                  </a:lnTo>
                  <a:lnTo>
                    <a:pt x="1454306" y="1472752"/>
                  </a:lnTo>
                  <a:lnTo>
                    <a:pt x="1446360" y="1478582"/>
                  </a:lnTo>
                  <a:lnTo>
                    <a:pt x="1438414" y="1484411"/>
                  </a:lnTo>
                  <a:lnTo>
                    <a:pt x="1430468" y="1490241"/>
                  </a:lnTo>
                  <a:lnTo>
                    <a:pt x="1421992" y="1495540"/>
                  </a:lnTo>
                  <a:lnTo>
                    <a:pt x="1413516" y="1501105"/>
                  </a:lnTo>
                  <a:lnTo>
                    <a:pt x="1404775" y="1506404"/>
                  </a:lnTo>
                  <a:lnTo>
                    <a:pt x="1395769" y="1511439"/>
                  </a:lnTo>
                  <a:lnTo>
                    <a:pt x="1387028" y="1516208"/>
                  </a:lnTo>
                  <a:lnTo>
                    <a:pt x="1377757" y="1521243"/>
                  </a:lnTo>
                  <a:lnTo>
                    <a:pt x="1359216" y="1530252"/>
                  </a:lnTo>
                  <a:lnTo>
                    <a:pt x="1340145" y="1538731"/>
                  </a:lnTo>
                  <a:lnTo>
                    <a:pt x="1320544" y="1546945"/>
                  </a:lnTo>
                  <a:lnTo>
                    <a:pt x="1300944" y="1554364"/>
                  </a:lnTo>
                  <a:lnTo>
                    <a:pt x="1280813" y="1560989"/>
                  </a:lnTo>
                  <a:lnTo>
                    <a:pt x="1260947" y="1567083"/>
                  </a:lnTo>
                  <a:lnTo>
                    <a:pt x="1241082" y="1573177"/>
                  </a:lnTo>
                  <a:lnTo>
                    <a:pt x="1220951" y="1577947"/>
                  </a:lnTo>
                  <a:lnTo>
                    <a:pt x="1200821" y="1582452"/>
                  </a:lnTo>
                  <a:lnTo>
                    <a:pt x="1181485" y="1586426"/>
                  </a:lnTo>
                  <a:lnTo>
                    <a:pt x="1161884" y="1589606"/>
                  </a:lnTo>
                  <a:lnTo>
                    <a:pt x="1142813" y="1592256"/>
                  </a:lnTo>
                  <a:lnTo>
                    <a:pt x="1124272" y="1594375"/>
                  </a:lnTo>
                  <a:lnTo>
                    <a:pt x="1106525" y="1595965"/>
                  </a:lnTo>
                  <a:lnTo>
                    <a:pt x="1088779" y="1596760"/>
                  </a:lnTo>
                  <a:lnTo>
                    <a:pt x="1072091" y="1597025"/>
                  </a:lnTo>
                  <a:lnTo>
                    <a:pt x="1055669" y="1596760"/>
                  </a:lnTo>
                  <a:lnTo>
                    <a:pt x="1037922" y="1595965"/>
                  </a:lnTo>
                  <a:lnTo>
                    <a:pt x="1020176" y="1594375"/>
                  </a:lnTo>
                  <a:lnTo>
                    <a:pt x="1001635" y="1592256"/>
                  </a:lnTo>
                  <a:lnTo>
                    <a:pt x="982299" y="1589606"/>
                  </a:lnTo>
                  <a:lnTo>
                    <a:pt x="963228" y="1586426"/>
                  </a:lnTo>
                  <a:lnTo>
                    <a:pt x="943627" y="1582452"/>
                  </a:lnTo>
                  <a:lnTo>
                    <a:pt x="923496" y="1577947"/>
                  </a:lnTo>
                  <a:lnTo>
                    <a:pt x="903631" y="1573177"/>
                  </a:lnTo>
                  <a:lnTo>
                    <a:pt x="883765" y="1567083"/>
                  </a:lnTo>
                  <a:lnTo>
                    <a:pt x="863634" y="1560989"/>
                  </a:lnTo>
                  <a:lnTo>
                    <a:pt x="843504" y="1554364"/>
                  </a:lnTo>
                  <a:lnTo>
                    <a:pt x="823903" y="1546945"/>
                  </a:lnTo>
                  <a:lnTo>
                    <a:pt x="804302" y="1538731"/>
                  </a:lnTo>
                  <a:lnTo>
                    <a:pt x="785496" y="1530252"/>
                  </a:lnTo>
                  <a:lnTo>
                    <a:pt x="766690" y="1521243"/>
                  </a:lnTo>
                  <a:lnTo>
                    <a:pt x="757419" y="1516208"/>
                  </a:lnTo>
                  <a:lnTo>
                    <a:pt x="748414" y="1511439"/>
                  </a:lnTo>
                  <a:lnTo>
                    <a:pt x="739673" y="1506404"/>
                  </a:lnTo>
                  <a:lnTo>
                    <a:pt x="730932" y="1501105"/>
                  </a:lnTo>
                  <a:lnTo>
                    <a:pt x="722720" y="1495540"/>
                  </a:lnTo>
                  <a:lnTo>
                    <a:pt x="714244" y="1490241"/>
                  </a:lnTo>
                  <a:lnTo>
                    <a:pt x="706033" y="1484411"/>
                  </a:lnTo>
                  <a:lnTo>
                    <a:pt x="697822" y="1478582"/>
                  </a:lnTo>
                  <a:lnTo>
                    <a:pt x="690141" y="1472752"/>
                  </a:lnTo>
                  <a:lnTo>
                    <a:pt x="682724" y="1466658"/>
                  </a:lnTo>
                  <a:lnTo>
                    <a:pt x="675308" y="1460298"/>
                  </a:lnTo>
                  <a:lnTo>
                    <a:pt x="668421" y="1453939"/>
                  </a:lnTo>
                  <a:lnTo>
                    <a:pt x="661534" y="1447315"/>
                  </a:lnTo>
                  <a:lnTo>
                    <a:pt x="655177" y="1440955"/>
                  </a:lnTo>
                  <a:lnTo>
                    <a:pt x="648555" y="1433801"/>
                  </a:lnTo>
                  <a:lnTo>
                    <a:pt x="642728" y="1427177"/>
                  </a:lnTo>
                  <a:lnTo>
                    <a:pt x="636901" y="1420022"/>
                  </a:lnTo>
                  <a:lnTo>
                    <a:pt x="631338" y="1412603"/>
                  </a:lnTo>
                  <a:lnTo>
                    <a:pt x="626306" y="1405184"/>
                  </a:lnTo>
                  <a:lnTo>
                    <a:pt x="621538" y="1397765"/>
                  </a:lnTo>
                  <a:lnTo>
                    <a:pt x="616770" y="1390080"/>
                  </a:lnTo>
                  <a:lnTo>
                    <a:pt x="612797" y="1382396"/>
                  </a:lnTo>
                  <a:lnTo>
                    <a:pt x="609089" y="1374182"/>
                  </a:lnTo>
                  <a:lnTo>
                    <a:pt x="605646" y="1366233"/>
                  </a:lnTo>
                  <a:lnTo>
                    <a:pt x="602467" y="1358018"/>
                  </a:lnTo>
                  <a:lnTo>
                    <a:pt x="599818" y="1349539"/>
                  </a:lnTo>
                  <a:lnTo>
                    <a:pt x="597434" y="1341060"/>
                  </a:lnTo>
                  <a:lnTo>
                    <a:pt x="595580" y="1332316"/>
                  </a:lnTo>
                  <a:lnTo>
                    <a:pt x="593991" y="1323307"/>
                  </a:lnTo>
                  <a:lnTo>
                    <a:pt x="592932" y="1314298"/>
                  </a:lnTo>
                  <a:lnTo>
                    <a:pt x="592402" y="1305554"/>
                  </a:lnTo>
                  <a:lnTo>
                    <a:pt x="592137" y="1296279"/>
                  </a:lnTo>
                  <a:lnTo>
                    <a:pt x="592402" y="1280116"/>
                  </a:lnTo>
                  <a:lnTo>
                    <a:pt x="592932" y="1264218"/>
                  </a:lnTo>
                  <a:lnTo>
                    <a:pt x="594256" y="1248319"/>
                  </a:lnTo>
                  <a:lnTo>
                    <a:pt x="595845" y="1232686"/>
                  </a:lnTo>
                  <a:lnTo>
                    <a:pt x="597699" y="1217052"/>
                  </a:lnTo>
                  <a:lnTo>
                    <a:pt x="600348" y="1201684"/>
                  </a:lnTo>
                  <a:lnTo>
                    <a:pt x="603262" y="1186580"/>
                  </a:lnTo>
                  <a:lnTo>
                    <a:pt x="606705" y="1171477"/>
                  </a:lnTo>
                  <a:lnTo>
                    <a:pt x="610413" y="1156638"/>
                  </a:lnTo>
                  <a:lnTo>
                    <a:pt x="614386" y="1141799"/>
                  </a:lnTo>
                  <a:lnTo>
                    <a:pt x="618889" y="1127226"/>
                  </a:lnTo>
                  <a:lnTo>
                    <a:pt x="623922" y="1113182"/>
                  </a:lnTo>
                  <a:lnTo>
                    <a:pt x="629484" y="1098874"/>
                  </a:lnTo>
                  <a:lnTo>
                    <a:pt x="635047" y="1085095"/>
                  </a:lnTo>
                  <a:lnTo>
                    <a:pt x="641139" y="1071581"/>
                  </a:lnTo>
                  <a:lnTo>
                    <a:pt x="647761" y="1057803"/>
                  </a:lnTo>
                  <a:lnTo>
                    <a:pt x="654383" y="1044819"/>
                  </a:lnTo>
                  <a:lnTo>
                    <a:pt x="661534" y="1032100"/>
                  </a:lnTo>
                  <a:lnTo>
                    <a:pt x="669216" y="1019116"/>
                  </a:lnTo>
                  <a:lnTo>
                    <a:pt x="676897" y="1006663"/>
                  </a:lnTo>
                  <a:lnTo>
                    <a:pt x="685373" y="994739"/>
                  </a:lnTo>
                  <a:lnTo>
                    <a:pt x="693849" y="982550"/>
                  </a:lnTo>
                  <a:lnTo>
                    <a:pt x="702590" y="970891"/>
                  </a:lnTo>
                  <a:lnTo>
                    <a:pt x="711861" y="959497"/>
                  </a:lnTo>
                  <a:lnTo>
                    <a:pt x="721396" y="948368"/>
                  </a:lnTo>
                  <a:lnTo>
                    <a:pt x="730932" y="937504"/>
                  </a:lnTo>
                  <a:lnTo>
                    <a:pt x="741262" y="927435"/>
                  </a:lnTo>
                  <a:lnTo>
                    <a:pt x="751327" y="917101"/>
                  </a:lnTo>
                  <a:lnTo>
                    <a:pt x="762187" y="907297"/>
                  </a:lnTo>
                  <a:lnTo>
                    <a:pt x="773047" y="897758"/>
                  </a:lnTo>
                  <a:lnTo>
                    <a:pt x="783907" y="888484"/>
                  </a:lnTo>
                  <a:lnTo>
                    <a:pt x="795561" y="879475"/>
                  </a:lnTo>
                  <a:close/>
                  <a:moveTo>
                    <a:pt x="1959370" y="676275"/>
                  </a:moveTo>
                  <a:lnTo>
                    <a:pt x="1969946" y="684738"/>
                  </a:lnTo>
                  <a:lnTo>
                    <a:pt x="1979729" y="692937"/>
                  </a:lnTo>
                  <a:lnTo>
                    <a:pt x="1989776" y="701929"/>
                  </a:lnTo>
                  <a:lnTo>
                    <a:pt x="1999294" y="710922"/>
                  </a:lnTo>
                  <a:lnTo>
                    <a:pt x="2008812" y="720443"/>
                  </a:lnTo>
                  <a:lnTo>
                    <a:pt x="2017802" y="729964"/>
                  </a:lnTo>
                  <a:lnTo>
                    <a:pt x="2026527" y="739750"/>
                  </a:lnTo>
                  <a:lnTo>
                    <a:pt x="2035252" y="750064"/>
                  </a:lnTo>
                  <a:lnTo>
                    <a:pt x="2043184" y="760379"/>
                  </a:lnTo>
                  <a:lnTo>
                    <a:pt x="2051380" y="771222"/>
                  </a:lnTo>
                  <a:lnTo>
                    <a:pt x="2059047" y="782330"/>
                  </a:lnTo>
                  <a:lnTo>
                    <a:pt x="2066450" y="793439"/>
                  </a:lnTo>
                  <a:lnTo>
                    <a:pt x="2073589" y="804811"/>
                  </a:lnTo>
                  <a:lnTo>
                    <a:pt x="2080199" y="816448"/>
                  </a:lnTo>
                  <a:lnTo>
                    <a:pt x="2086809" y="828350"/>
                  </a:lnTo>
                  <a:lnTo>
                    <a:pt x="2093154" y="840516"/>
                  </a:lnTo>
                  <a:lnTo>
                    <a:pt x="2098707" y="852946"/>
                  </a:lnTo>
                  <a:lnTo>
                    <a:pt x="2104259" y="865112"/>
                  </a:lnTo>
                  <a:lnTo>
                    <a:pt x="2109547" y="877807"/>
                  </a:lnTo>
                  <a:lnTo>
                    <a:pt x="2114306" y="890766"/>
                  </a:lnTo>
                  <a:lnTo>
                    <a:pt x="2118801" y="903990"/>
                  </a:lnTo>
                  <a:lnTo>
                    <a:pt x="2123031" y="917214"/>
                  </a:lnTo>
                  <a:lnTo>
                    <a:pt x="2126733" y="930438"/>
                  </a:lnTo>
                  <a:lnTo>
                    <a:pt x="2130170" y="944191"/>
                  </a:lnTo>
                  <a:lnTo>
                    <a:pt x="2133078" y="957943"/>
                  </a:lnTo>
                  <a:lnTo>
                    <a:pt x="2135722" y="971696"/>
                  </a:lnTo>
                  <a:lnTo>
                    <a:pt x="2137837" y="985978"/>
                  </a:lnTo>
                  <a:lnTo>
                    <a:pt x="2139688" y="1000260"/>
                  </a:lnTo>
                  <a:lnTo>
                    <a:pt x="2141274" y="1014277"/>
                  </a:lnTo>
                  <a:lnTo>
                    <a:pt x="2142068" y="1028823"/>
                  </a:lnTo>
                  <a:lnTo>
                    <a:pt x="2143125" y="1043370"/>
                  </a:lnTo>
                  <a:lnTo>
                    <a:pt x="2143125" y="1058180"/>
                  </a:lnTo>
                  <a:lnTo>
                    <a:pt x="2143125" y="1066644"/>
                  </a:lnTo>
                  <a:lnTo>
                    <a:pt x="2142332" y="1075107"/>
                  </a:lnTo>
                  <a:lnTo>
                    <a:pt x="2141274" y="1083306"/>
                  </a:lnTo>
                  <a:lnTo>
                    <a:pt x="2139952" y="1091769"/>
                  </a:lnTo>
                  <a:lnTo>
                    <a:pt x="2138102" y="1099703"/>
                  </a:lnTo>
                  <a:lnTo>
                    <a:pt x="2135987" y="1107373"/>
                  </a:lnTo>
                  <a:lnTo>
                    <a:pt x="2133607" y="1115043"/>
                  </a:lnTo>
                  <a:lnTo>
                    <a:pt x="2130699" y="1122713"/>
                  </a:lnTo>
                  <a:lnTo>
                    <a:pt x="2127261" y="1130383"/>
                  </a:lnTo>
                  <a:lnTo>
                    <a:pt x="2124089" y="1137788"/>
                  </a:lnTo>
                  <a:lnTo>
                    <a:pt x="2119858" y="1144929"/>
                  </a:lnTo>
                  <a:lnTo>
                    <a:pt x="2115892" y="1152070"/>
                  </a:lnTo>
                  <a:lnTo>
                    <a:pt x="2111398" y="1159211"/>
                  </a:lnTo>
                  <a:lnTo>
                    <a:pt x="2106639" y="1165823"/>
                  </a:lnTo>
                  <a:lnTo>
                    <a:pt x="2101880" y="1172699"/>
                  </a:lnTo>
                  <a:lnTo>
                    <a:pt x="2096327" y="1179047"/>
                  </a:lnTo>
                  <a:lnTo>
                    <a:pt x="2090775" y="1185658"/>
                  </a:lnTo>
                  <a:lnTo>
                    <a:pt x="2084958" y="1191741"/>
                  </a:lnTo>
                  <a:lnTo>
                    <a:pt x="2078877" y="1197824"/>
                  </a:lnTo>
                  <a:lnTo>
                    <a:pt x="2072532" y="1204172"/>
                  </a:lnTo>
                  <a:lnTo>
                    <a:pt x="2066186" y="1209990"/>
                  </a:lnTo>
                  <a:lnTo>
                    <a:pt x="2059312" y="1215809"/>
                  </a:lnTo>
                  <a:lnTo>
                    <a:pt x="2052173" y="1221363"/>
                  </a:lnTo>
                  <a:lnTo>
                    <a:pt x="2045034" y="1226917"/>
                  </a:lnTo>
                  <a:lnTo>
                    <a:pt x="2037631" y="1232471"/>
                  </a:lnTo>
                  <a:lnTo>
                    <a:pt x="2029964" y="1237761"/>
                  </a:lnTo>
                  <a:lnTo>
                    <a:pt x="2022296" y="1242521"/>
                  </a:lnTo>
                  <a:lnTo>
                    <a:pt x="2014629" y="1247546"/>
                  </a:lnTo>
                  <a:lnTo>
                    <a:pt x="2006433" y="1252571"/>
                  </a:lnTo>
                  <a:lnTo>
                    <a:pt x="1998236" y="1257067"/>
                  </a:lnTo>
                  <a:lnTo>
                    <a:pt x="1981315" y="1266324"/>
                  </a:lnTo>
                  <a:lnTo>
                    <a:pt x="1964129" y="1274523"/>
                  </a:lnTo>
                  <a:lnTo>
                    <a:pt x="1946679" y="1282722"/>
                  </a:lnTo>
                  <a:lnTo>
                    <a:pt x="1928436" y="1290127"/>
                  </a:lnTo>
                  <a:lnTo>
                    <a:pt x="1910193" y="1296739"/>
                  </a:lnTo>
                  <a:lnTo>
                    <a:pt x="1891685" y="1303351"/>
                  </a:lnTo>
                  <a:lnTo>
                    <a:pt x="1873177" y="1308905"/>
                  </a:lnTo>
                  <a:lnTo>
                    <a:pt x="1854670" y="1314195"/>
                  </a:lnTo>
                  <a:lnTo>
                    <a:pt x="1836426" y="1318691"/>
                  </a:lnTo>
                  <a:lnTo>
                    <a:pt x="1817919" y="1322922"/>
                  </a:lnTo>
                  <a:lnTo>
                    <a:pt x="1799675" y="1326360"/>
                  </a:lnTo>
                  <a:lnTo>
                    <a:pt x="1781696" y="1329534"/>
                  </a:lnTo>
                  <a:lnTo>
                    <a:pt x="1764246" y="1331915"/>
                  </a:lnTo>
                  <a:lnTo>
                    <a:pt x="1747061" y="1333766"/>
                  </a:lnTo>
                  <a:lnTo>
                    <a:pt x="1730404" y="1335353"/>
                  </a:lnTo>
                  <a:lnTo>
                    <a:pt x="1714276" y="1336146"/>
                  </a:lnTo>
                  <a:lnTo>
                    <a:pt x="1698676" y="1336675"/>
                  </a:lnTo>
                  <a:lnTo>
                    <a:pt x="1687836" y="1336146"/>
                  </a:lnTo>
                  <a:lnTo>
                    <a:pt x="1676467" y="1335617"/>
                  </a:lnTo>
                  <a:lnTo>
                    <a:pt x="1664834" y="1335088"/>
                  </a:lnTo>
                  <a:lnTo>
                    <a:pt x="1652671" y="1333766"/>
                  </a:lnTo>
                  <a:lnTo>
                    <a:pt x="1653993" y="1324509"/>
                  </a:lnTo>
                  <a:lnTo>
                    <a:pt x="1654787" y="1314988"/>
                  </a:lnTo>
                  <a:lnTo>
                    <a:pt x="1655844" y="1305202"/>
                  </a:lnTo>
                  <a:lnTo>
                    <a:pt x="1655844" y="1295681"/>
                  </a:lnTo>
                  <a:lnTo>
                    <a:pt x="1655580" y="1275845"/>
                  </a:lnTo>
                  <a:lnTo>
                    <a:pt x="1654787" y="1256274"/>
                  </a:lnTo>
                  <a:lnTo>
                    <a:pt x="1653465" y="1236703"/>
                  </a:lnTo>
                  <a:lnTo>
                    <a:pt x="1651085" y="1217660"/>
                  </a:lnTo>
                  <a:lnTo>
                    <a:pt x="1648705" y="1198618"/>
                  </a:lnTo>
                  <a:lnTo>
                    <a:pt x="1645268" y="1179840"/>
                  </a:lnTo>
                  <a:lnTo>
                    <a:pt x="1641567" y="1161062"/>
                  </a:lnTo>
                  <a:lnTo>
                    <a:pt x="1637601" y="1142549"/>
                  </a:lnTo>
                  <a:lnTo>
                    <a:pt x="1632842" y="1124300"/>
                  </a:lnTo>
                  <a:lnTo>
                    <a:pt x="1627554" y="1106051"/>
                  </a:lnTo>
                  <a:lnTo>
                    <a:pt x="1621737" y="1088595"/>
                  </a:lnTo>
                  <a:lnTo>
                    <a:pt x="1615392" y="1070875"/>
                  </a:lnTo>
                  <a:lnTo>
                    <a:pt x="1608782" y="1053684"/>
                  </a:lnTo>
                  <a:lnTo>
                    <a:pt x="1601379" y="1036758"/>
                  </a:lnTo>
                  <a:lnTo>
                    <a:pt x="1593711" y="1019831"/>
                  </a:lnTo>
                  <a:lnTo>
                    <a:pt x="1585515" y="1003434"/>
                  </a:lnTo>
                  <a:lnTo>
                    <a:pt x="1576790" y="987565"/>
                  </a:lnTo>
                  <a:lnTo>
                    <a:pt x="1567800" y="971432"/>
                  </a:lnTo>
                  <a:lnTo>
                    <a:pt x="1558282" y="956092"/>
                  </a:lnTo>
                  <a:lnTo>
                    <a:pt x="1548235" y="940752"/>
                  </a:lnTo>
                  <a:lnTo>
                    <a:pt x="1537924" y="925942"/>
                  </a:lnTo>
                  <a:lnTo>
                    <a:pt x="1527084" y="911395"/>
                  </a:lnTo>
                  <a:lnTo>
                    <a:pt x="1515979" y="897114"/>
                  </a:lnTo>
                  <a:lnTo>
                    <a:pt x="1504345" y="883361"/>
                  </a:lnTo>
                  <a:lnTo>
                    <a:pt x="1492183" y="870137"/>
                  </a:lnTo>
                  <a:lnTo>
                    <a:pt x="1480021" y="856913"/>
                  </a:lnTo>
                  <a:lnTo>
                    <a:pt x="1467330" y="844218"/>
                  </a:lnTo>
                  <a:lnTo>
                    <a:pt x="1454375" y="832052"/>
                  </a:lnTo>
                  <a:lnTo>
                    <a:pt x="1440891" y="820151"/>
                  </a:lnTo>
                  <a:lnTo>
                    <a:pt x="1427406" y="808778"/>
                  </a:lnTo>
                  <a:lnTo>
                    <a:pt x="1413129" y="797670"/>
                  </a:lnTo>
                  <a:lnTo>
                    <a:pt x="1398587" y="787356"/>
                  </a:lnTo>
                  <a:lnTo>
                    <a:pt x="1407841" y="776776"/>
                  </a:lnTo>
                  <a:lnTo>
                    <a:pt x="1416831" y="765933"/>
                  </a:lnTo>
                  <a:lnTo>
                    <a:pt x="1425027" y="755089"/>
                  </a:lnTo>
                  <a:lnTo>
                    <a:pt x="1433487" y="744246"/>
                  </a:lnTo>
                  <a:lnTo>
                    <a:pt x="1441155" y="732344"/>
                  </a:lnTo>
                  <a:lnTo>
                    <a:pt x="1448558" y="720707"/>
                  </a:lnTo>
                  <a:lnTo>
                    <a:pt x="1455697" y="709070"/>
                  </a:lnTo>
                  <a:lnTo>
                    <a:pt x="1462307" y="696640"/>
                  </a:lnTo>
                  <a:lnTo>
                    <a:pt x="1698676" y="893147"/>
                  </a:lnTo>
                  <a:lnTo>
                    <a:pt x="1959370" y="676275"/>
                  </a:lnTo>
                  <a:close/>
                  <a:moveTo>
                    <a:pt x="183882" y="676275"/>
                  </a:moveTo>
                  <a:lnTo>
                    <a:pt x="445396" y="893147"/>
                  </a:lnTo>
                  <a:lnTo>
                    <a:pt x="682270" y="696640"/>
                  </a:lnTo>
                  <a:lnTo>
                    <a:pt x="688894" y="709070"/>
                  </a:lnTo>
                  <a:lnTo>
                    <a:pt x="696048" y="720707"/>
                  </a:lnTo>
                  <a:lnTo>
                    <a:pt x="703466" y="732344"/>
                  </a:lnTo>
                  <a:lnTo>
                    <a:pt x="711415" y="744246"/>
                  </a:lnTo>
                  <a:lnTo>
                    <a:pt x="719364" y="755089"/>
                  </a:lnTo>
                  <a:lnTo>
                    <a:pt x="728108" y="765933"/>
                  </a:lnTo>
                  <a:lnTo>
                    <a:pt x="736852" y="776776"/>
                  </a:lnTo>
                  <a:lnTo>
                    <a:pt x="746125" y="787356"/>
                  </a:lnTo>
                  <a:lnTo>
                    <a:pt x="731552" y="797670"/>
                  </a:lnTo>
                  <a:lnTo>
                    <a:pt x="717509" y="808778"/>
                  </a:lnTo>
                  <a:lnTo>
                    <a:pt x="703731" y="820151"/>
                  </a:lnTo>
                  <a:lnTo>
                    <a:pt x="690483" y="832052"/>
                  </a:lnTo>
                  <a:lnTo>
                    <a:pt x="677235" y="844218"/>
                  </a:lnTo>
                  <a:lnTo>
                    <a:pt x="664517" y="856913"/>
                  </a:lnTo>
                  <a:lnTo>
                    <a:pt x="652329" y="870137"/>
                  </a:lnTo>
                  <a:lnTo>
                    <a:pt x="640141" y="883361"/>
                  </a:lnTo>
                  <a:lnTo>
                    <a:pt x="628748" y="897114"/>
                  </a:lnTo>
                  <a:lnTo>
                    <a:pt x="617355" y="911395"/>
                  </a:lnTo>
                  <a:lnTo>
                    <a:pt x="606491" y="925942"/>
                  </a:lnTo>
                  <a:lnTo>
                    <a:pt x="596158" y="940752"/>
                  </a:lnTo>
                  <a:lnTo>
                    <a:pt x="586090" y="956092"/>
                  </a:lnTo>
                  <a:lnTo>
                    <a:pt x="576551" y="971432"/>
                  </a:lnTo>
                  <a:lnTo>
                    <a:pt x="567542" y="987565"/>
                  </a:lnTo>
                  <a:lnTo>
                    <a:pt x="559064" y="1003434"/>
                  </a:lnTo>
                  <a:lnTo>
                    <a:pt x="550585" y="1019831"/>
                  </a:lnTo>
                  <a:lnTo>
                    <a:pt x="542901" y="1036758"/>
                  </a:lnTo>
                  <a:lnTo>
                    <a:pt x="535482" y="1053684"/>
                  </a:lnTo>
                  <a:lnTo>
                    <a:pt x="528858" y="1070875"/>
                  </a:lnTo>
                  <a:lnTo>
                    <a:pt x="522499" y="1088595"/>
                  </a:lnTo>
                  <a:lnTo>
                    <a:pt x="516670" y="1106051"/>
                  </a:lnTo>
                  <a:lnTo>
                    <a:pt x="511371" y="1124300"/>
                  </a:lnTo>
                  <a:lnTo>
                    <a:pt x="506602" y="1142549"/>
                  </a:lnTo>
                  <a:lnTo>
                    <a:pt x="502627" y="1161062"/>
                  </a:lnTo>
                  <a:lnTo>
                    <a:pt x="498918" y="1179840"/>
                  </a:lnTo>
                  <a:lnTo>
                    <a:pt x="495473" y="1198618"/>
                  </a:lnTo>
                  <a:lnTo>
                    <a:pt x="492824" y="1217660"/>
                  </a:lnTo>
                  <a:lnTo>
                    <a:pt x="490704" y="1236703"/>
                  </a:lnTo>
                  <a:lnTo>
                    <a:pt x="489114" y="1256274"/>
                  </a:lnTo>
                  <a:lnTo>
                    <a:pt x="488585" y="1275845"/>
                  </a:lnTo>
                  <a:lnTo>
                    <a:pt x="488320" y="1295681"/>
                  </a:lnTo>
                  <a:lnTo>
                    <a:pt x="488585" y="1305202"/>
                  </a:lnTo>
                  <a:lnTo>
                    <a:pt x="489114" y="1314988"/>
                  </a:lnTo>
                  <a:lnTo>
                    <a:pt x="490174" y="1324509"/>
                  </a:lnTo>
                  <a:lnTo>
                    <a:pt x="491499" y="1333766"/>
                  </a:lnTo>
                  <a:lnTo>
                    <a:pt x="479311" y="1335088"/>
                  </a:lnTo>
                  <a:lnTo>
                    <a:pt x="467653" y="1335617"/>
                  </a:lnTo>
                  <a:lnTo>
                    <a:pt x="456260" y="1336146"/>
                  </a:lnTo>
                  <a:lnTo>
                    <a:pt x="445396" y="1336675"/>
                  </a:lnTo>
                  <a:lnTo>
                    <a:pt x="429764" y="1336146"/>
                  </a:lnTo>
                  <a:lnTo>
                    <a:pt x="413601" y="1335353"/>
                  </a:lnTo>
                  <a:lnTo>
                    <a:pt x="396909" y="1333766"/>
                  </a:lnTo>
                  <a:lnTo>
                    <a:pt x="379686" y="1331915"/>
                  </a:lnTo>
                  <a:lnTo>
                    <a:pt x="362199" y="1329534"/>
                  </a:lnTo>
                  <a:lnTo>
                    <a:pt x="344182" y="1326360"/>
                  </a:lnTo>
                  <a:lnTo>
                    <a:pt x="325900" y="1322922"/>
                  </a:lnTo>
                  <a:lnTo>
                    <a:pt x="307352" y="1318691"/>
                  </a:lnTo>
                  <a:lnTo>
                    <a:pt x="288805" y="1314195"/>
                  </a:lnTo>
                  <a:lnTo>
                    <a:pt x="270523" y="1308905"/>
                  </a:lnTo>
                  <a:lnTo>
                    <a:pt x="251976" y="1303351"/>
                  </a:lnTo>
                  <a:lnTo>
                    <a:pt x="233429" y="1296739"/>
                  </a:lnTo>
                  <a:lnTo>
                    <a:pt x="215147" y="1290127"/>
                  </a:lnTo>
                  <a:lnTo>
                    <a:pt x="196865" y="1282722"/>
                  </a:lnTo>
                  <a:lnTo>
                    <a:pt x="179377" y="1274523"/>
                  </a:lnTo>
                  <a:lnTo>
                    <a:pt x="162155" y="1266324"/>
                  </a:lnTo>
                  <a:lnTo>
                    <a:pt x="145197" y="1257067"/>
                  </a:lnTo>
                  <a:lnTo>
                    <a:pt x="136984" y="1252571"/>
                  </a:lnTo>
                  <a:lnTo>
                    <a:pt x="128770" y="1247546"/>
                  </a:lnTo>
                  <a:lnTo>
                    <a:pt x="121086" y="1242521"/>
                  </a:lnTo>
                  <a:lnTo>
                    <a:pt x="113402" y="1237761"/>
                  </a:lnTo>
                  <a:lnTo>
                    <a:pt x="105719" y="1232471"/>
                  </a:lnTo>
                  <a:lnTo>
                    <a:pt x="98300" y="1226917"/>
                  </a:lnTo>
                  <a:lnTo>
                    <a:pt x="91146" y="1221363"/>
                  </a:lnTo>
                  <a:lnTo>
                    <a:pt x="83992" y="1215809"/>
                  </a:lnTo>
                  <a:lnTo>
                    <a:pt x="77103" y="1209990"/>
                  </a:lnTo>
                  <a:lnTo>
                    <a:pt x="70744" y="1204172"/>
                  </a:lnTo>
                  <a:lnTo>
                    <a:pt x="64120" y="1197824"/>
                  </a:lnTo>
                  <a:lnTo>
                    <a:pt x="58291" y="1191741"/>
                  </a:lnTo>
                  <a:lnTo>
                    <a:pt x="52462" y="1185658"/>
                  </a:lnTo>
                  <a:lnTo>
                    <a:pt x="46898" y="1179047"/>
                  </a:lnTo>
                  <a:lnTo>
                    <a:pt x="41334" y="1172699"/>
                  </a:lnTo>
                  <a:lnTo>
                    <a:pt x="36564" y="1165823"/>
                  </a:lnTo>
                  <a:lnTo>
                    <a:pt x="31795" y="1159211"/>
                  </a:lnTo>
                  <a:lnTo>
                    <a:pt x="27291" y="1152070"/>
                  </a:lnTo>
                  <a:lnTo>
                    <a:pt x="23051" y="1144929"/>
                  </a:lnTo>
                  <a:lnTo>
                    <a:pt x="19077" y="1137788"/>
                  </a:lnTo>
                  <a:lnTo>
                    <a:pt x="15897" y="1130383"/>
                  </a:lnTo>
                  <a:lnTo>
                    <a:pt x="12453" y="1122713"/>
                  </a:lnTo>
                  <a:lnTo>
                    <a:pt x="9538" y="1115043"/>
                  </a:lnTo>
                  <a:lnTo>
                    <a:pt x="7154" y="1107373"/>
                  </a:lnTo>
                  <a:lnTo>
                    <a:pt x="5034" y="1099703"/>
                  </a:lnTo>
                  <a:lnTo>
                    <a:pt x="3179" y="1091769"/>
                  </a:lnTo>
                  <a:lnTo>
                    <a:pt x="1855" y="1083306"/>
                  </a:lnTo>
                  <a:lnTo>
                    <a:pt x="530" y="1075107"/>
                  </a:lnTo>
                  <a:lnTo>
                    <a:pt x="265" y="1066644"/>
                  </a:lnTo>
                  <a:lnTo>
                    <a:pt x="0" y="1058180"/>
                  </a:lnTo>
                  <a:lnTo>
                    <a:pt x="265" y="1043370"/>
                  </a:lnTo>
                  <a:lnTo>
                    <a:pt x="1060" y="1028823"/>
                  </a:lnTo>
                  <a:lnTo>
                    <a:pt x="1855" y="1014277"/>
                  </a:lnTo>
                  <a:lnTo>
                    <a:pt x="3444" y="1000260"/>
                  </a:lnTo>
                  <a:lnTo>
                    <a:pt x="5299" y="985978"/>
                  </a:lnTo>
                  <a:lnTo>
                    <a:pt x="7419" y="971696"/>
                  </a:lnTo>
                  <a:lnTo>
                    <a:pt x="10333" y="957943"/>
                  </a:lnTo>
                  <a:lnTo>
                    <a:pt x="12983" y="944191"/>
                  </a:lnTo>
                  <a:lnTo>
                    <a:pt x="16427" y="930438"/>
                  </a:lnTo>
                  <a:lnTo>
                    <a:pt x="20137" y="917214"/>
                  </a:lnTo>
                  <a:lnTo>
                    <a:pt x="24376" y="903990"/>
                  </a:lnTo>
                  <a:lnTo>
                    <a:pt x="28615" y="890766"/>
                  </a:lnTo>
                  <a:lnTo>
                    <a:pt x="33650" y="877807"/>
                  </a:lnTo>
                  <a:lnTo>
                    <a:pt x="38949" y="865112"/>
                  </a:lnTo>
                  <a:lnTo>
                    <a:pt x="44513" y="852946"/>
                  </a:lnTo>
                  <a:lnTo>
                    <a:pt x="50342" y="840516"/>
                  </a:lnTo>
                  <a:lnTo>
                    <a:pt x="56436" y="828350"/>
                  </a:lnTo>
                  <a:lnTo>
                    <a:pt x="63060" y="816448"/>
                  </a:lnTo>
                  <a:lnTo>
                    <a:pt x="69684" y="804811"/>
                  </a:lnTo>
                  <a:lnTo>
                    <a:pt x="76838" y="793439"/>
                  </a:lnTo>
                  <a:lnTo>
                    <a:pt x="84257" y="782330"/>
                  </a:lnTo>
                  <a:lnTo>
                    <a:pt x="91941" y="771222"/>
                  </a:lnTo>
                  <a:lnTo>
                    <a:pt x="100154" y="760379"/>
                  </a:lnTo>
                  <a:lnTo>
                    <a:pt x="108368" y="750064"/>
                  </a:lnTo>
                  <a:lnTo>
                    <a:pt x="116582" y="739750"/>
                  </a:lnTo>
                  <a:lnTo>
                    <a:pt x="125591" y="729964"/>
                  </a:lnTo>
                  <a:lnTo>
                    <a:pt x="134864" y="720443"/>
                  </a:lnTo>
                  <a:lnTo>
                    <a:pt x="144138" y="710922"/>
                  </a:lnTo>
                  <a:lnTo>
                    <a:pt x="153676" y="701929"/>
                  </a:lnTo>
                  <a:lnTo>
                    <a:pt x="163745" y="692937"/>
                  </a:lnTo>
                  <a:lnTo>
                    <a:pt x="173813" y="684738"/>
                  </a:lnTo>
                  <a:lnTo>
                    <a:pt x="183882" y="676275"/>
                  </a:lnTo>
                  <a:close/>
                  <a:moveTo>
                    <a:pt x="1063618" y="153988"/>
                  </a:moveTo>
                  <a:lnTo>
                    <a:pt x="1072091" y="153988"/>
                  </a:lnTo>
                  <a:lnTo>
                    <a:pt x="1080830" y="153988"/>
                  </a:lnTo>
                  <a:lnTo>
                    <a:pt x="1089568" y="154253"/>
                  </a:lnTo>
                  <a:lnTo>
                    <a:pt x="1098041" y="155048"/>
                  </a:lnTo>
                  <a:lnTo>
                    <a:pt x="1106779" y="155577"/>
                  </a:lnTo>
                  <a:lnTo>
                    <a:pt x="1114988" y="156902"/>
                  </a:lnTo>
                  <a:lnTo>
                    <a:pt x="1123726" y="157697"/>
                  </a:lnTo>
                  <a:lnTo>
                    <a:pt x="1131934" y="159286"/>
                  </a:lnTo>
                  <a:lnTo>
                    <a:pt x="1140143" y="160875"/>
                  </a:lnTo>
                  <a:lnTo>
                    <a:pt x="1148351" y="162730"/>
                  </a:lnTo>
                  <a:lnTo>
                    <a:pt x="1156295" y="164584"/>
                  </a:lnTo>
                  <a:lnTo>
                    <a:pt x="1164504" y="166703"/>
                  </a:lnTo>
                  <a:lnTo>
                    <a:pt x="1172447" y="169087"/>
                  </a:lnTo>
                  <a:lnTo>
                    <a:pt x="1180391" y="171471"/>
                  </a:lnTo>
                  <a:lnTo>
                    <a:pt x="1188070" y="174385"/>
                  </a:lnTo>
                  <a:lnTo>
                    <a:pt x="1196014" y="177564"/>
                  </a:lnTo>
                  <a:lnTo>
                    <a:pt x="1203693" y="180478"/>
                  </a:lnTo>
                  <a:lnTo>
                    <a:pt x="1211107" y="183656"/>
                  </a:lnTo>
                  <a:lnTo>
                    <a:pt x="1218521" y="187365"/>
                  </a:lnTo>
                  <a:lnTo>
                    <a:pt x="1225935" y="190808"/>
                  </a:lnTo>
                  <a:lnTo>
                    <a:pt x="1232820" y="194782"/>
                  </a:lnTo>
                  <a:lnTo>
                    <a:pt x="1239969" y="198755"/>
                  </a:lnTo>
                  <a:lnTo>
                    <a:pt x="1247118" y="202729"/>
                  </a:lnTo>
                  <a:lnTo>
                    <a:pt x="1254003" y="206967"/>
                  </a:lnTo>
                  <a:lnTo>
                    <a:pt x="1260623" y="211470"/>
                  </a:lnTo>
                  <a:lnTo>
                    <a:pt x="1267507" y="215974"/>
                  </a:lnTo>
                  <a:lnTo>
                    <a:pt x="1273862" y="221007"/>
                  </a:lnTo>
                  <a:lnTo>
                    <a:pt x="1280482" y="226040"/>
                  </a:lnTo>
                  <a:lnTo>
                    <a:pt x="1286837" y="230808"/>
                  </a:lnTo>
                  <a:lnTo>
                    <a:pt x="1293192" y="236106"/>
                  </a:lnTo>
                  <a:lnTo>
                    <a:pt x="1299017" y="241668"/>
                  </a:lnTo>
                  <a:lnTo>
                    <a:pt x="1305108" y="247231"/>
                  </a:lnTo>
                  <a:lnTo>
                    <a:pt x="1310668" y="252794"/>
                  </a:lnTo>
                  <a:lnTo>
                    <a:pt x="1316494" y="258622"/>
                  </a:lnTo>
                  <a:lnTo>
                    <a:pt x="1321790" y="264449"/>
                  </a:lnTo>
                  <a:lnTo>
                    <a:pt x="1327350" y="270277"/>
                  </a:lnTo>
                  <a:lnTo>
                    <a:pt x="1332646" y="276634"/>
                  </a:lnTo>
                  <a:lnTo>
                    <a:pt x="1337412" y="282992"/>
                  </a:lnTo>
                  <a:lnTo>
                    <a:pt x="1342443" y="289349"/>
                  </a:lnTo>
                  <a:lnTo>
                    <a:pt x="1347474" y="295972"/>
                  </a:lnTo>
                  <a:lnTo>
                    <a:pt x="1351976" y="302859"/>
                  </a:lnTo>
                  <a:lnTo>
                    <a:pt x="1356212" y="309482"/>
                  </a:lnTo>
                  <a:lnTo>
                    <a:pt x="1360714" y="316369"/>
                  </a:lnTo>
                  <a:lnTo>
                    <a:pt x="1364951" y="323521"/>
                  </a:lnTo>
                  <a:lnTo>
                    <a:pt x="1368922" y="330408"/>
                  </a:lnTo>
                  <a:lnTo>
                    <a:pt x="1372629" y="337560"/>
                  </a:lnTo>
                  <a:lnTo>
                    <a:pt x="1376337" y="344977"/>
                  </a:lnTo>
                  <a:lnTo>
                    <a:pt x="1379779" y="352395"/>
                  </a:lnTo>
                  <a:lnTo>
                    <a:pt x="1383221" y="359812"/>
                  </a:lnTo>
                  <a:lnTo>
                    <a:pt x="1386134" y="367494"/>
                  </a:lnTo>
                  <a:lnTo>
                    <a:pt x="1389047" y="375176"/>
                  </a:lnTo>
                  <a:lnTo>
                    <a:pt x="1391694" y="382857"/>
                  </a:lnTo>
                  <a:lnTo>
                    <a:pt x="1394342" y="391069"/>
                  </a:lnTo>
                  <a:lnTo>
                    <a:pt x="1396725" y="398751"/>
                  </a:lnTo>
                  <a:lnTo>
                    <a:pt x="1398844" y="406963"/>
                  </a:lnTo>
                  <a:lnTo>
                    <a:pt x="1400962" y="415175"/>
                  </a:lnTo>
                  <a:lnTo>
                    <a:pt x="1402551" y="423122"/>
                  </a:lnTo>
                  <a:lnTo>
                    <a:pt x="1404404" y="431333"/>
                  </a:lnTo>
                  <a:lnTo>
                    <a:pt x="1405728" y="439810"/>
                  </a:lnTo>
                  <a:lnTo>
                    <a:pt x="1406788" y="448022"/>
                  </a:lnTo>
                  <a:lnTo>
                    <a:pt x="1407847" y="456763"/>
                  </a:lnTo>
                  <a:lnTo>
                    <a:pt x="1408376" y="465240"/>
                  </a:lnTo>
                  <a:lnTo>
                    <a:pt x="1409171" y="473717"/>
                  </a:lnTo>
                  <a:lnTo>
                    <a:pt x="1409435" y="482458"/>
                  </a:lnTo>
                  <a:lnTo>
                    <a:pt x="1409700" y="491200"/>
                  </a:lnTo>
                  <a:lnTo>
                    <a:pt x="1409435" y="499941"/>
                  </a:lnTo>
                  <a:lnTo>
                    <a:pt x="1409171" y="508683"/>
                  </a:lnTo>
                  <a:lnTo>
                    <a:pt x="1408376" y="517159"/>
                  </a:lnTo>
                  <a:lnTo>
                    <a:pt x="1407847" y="525636"/>
                  </a:lnTo>
                  <a:lnTo>
                    <a:pt x="1406788" y="534113"/>
                  </a:lnTo>
                  <a:lnTo>
                    <a:pt x="1405728" y="542589"/>
                  </a:lnTo>
                  <a:lnTo>
                    <a:pt x="1404404" y="550801"/>
                  </a:lnTo>
                  <a:lnTo>
                    <a:pt x="1402551" y="559278"/>
                  </a:lnTo>
                  <a:lnTo>
                    <a:pt x="1400962" y="567489"/>
                  </a:lnTo>
                  <a:lnTo>
                    <a:pt x="1398844" y="575436"/>
                  </a:lnTo>
                  <a:lnTo>
                    <a:pt x="1396725" y="583648"/>
                  </a:lnTo>
                  <a:lnTo>
                    <a:pt x="1394342" y="591595"/>
                  </a:lnTo>
                  <a:lnTo>
                    <a:pt x="1391694" y="599277"/>
                  </a:lnTo>
                  <a:lnTo>
                    <a:pt x="1389047" y="607224"/>
                  </a:lnTo>
                  <a:lnTo>
                    <a:pt x="1386134" y="614641"/>
                  </a:lnTo>
                  <a:lnTo>
                    <a:pt x="1383221" y="622323"/>
                  </a:lnTo>
                  <a:lnTo>
                    <a:pt x="1379779" y="630270"/>
                  </a:lnTo>
                  <a:lnTo>
                    <a:pt x="1376337" y="637422"/>
                  </a:lnTo>
                  <a:lnTo>
                    <a:pt x="1372629" y="644574"/>
                  </a:lnTo>
                  <a:lnTo>
                    <a:pt x="1368922" y="651991"/>
                  </a:lnTo>
                  <a:lnTo>
                    <a:pt x="1364951" y="659143"/>
                  </a:lnTo>
                  <a:lnTo>
                    <a:pt x="1360714" y="666295"/>
                  </a:lnTo>
                  <a:lnTo>
                    <a:pt x="1356212" y="672918"/>
                  </a:lnTo>
                  <a:lnTo>
                    <a:pt x="1351976" y="679805"/>
                  </a:lnTo>
                  <a:lnTo>
                    <a:pt x="1347474" y="686427"/>
                  </a:lnTo>
                  <a:lnTo>
                    <a:pt x="1342443" y="693050"/>
                  </a:lnTo>
                  <a:lnTo>
                    <a:pt x="1337412" y="699672"/>
                  </a:lnTo>
                  <a:lnTo>
                    <a:pt x="1332646" y="705765"/>
                  </a:lnTo>
                  <a:lnTo>
                    <a:pt x="1327350" y="711857"/>
                  </a:lnTo>
                  <a:lnTo>
                    <a:pt x="1321790" y="718215"/>
                  </a:lnTo>
                  <a:lnTo>
                    <a:pt x="1316494" y="724043"/>
                  </a:lnTo>
                  <a:lnTo>
                    <a:pt x="1310668" y="729870"/>
                  </a:lnTo>
                  <a:lnTo>
                    <a:pt x="1305108" y="735433"/>
                  </a:lnTo>
                  <a:lnTo>
                    <a:pt x="1299017" y="740996"/>
                  </a:lnTo>
                  <a:lnTo>
                    <a:pt x="1293192" y="746294"/>
                  </a:lnTo>
                  <a:lnTo>
                    <a:pt x="1286837" y="751327"/>
                  </a:lnTo>
                  <a:lnTo>
                    <a:pt x="1280482" y="756625"/>
                  </a:lnTo>
                  <a:lnTo>
                    <a:pt x="1273862" y="761658"/>
                  </a:lnTo>
                  <a:lnTo>
                    <a:pt x="1267507" y="766161"/>
                  </a:lnTo>
                  <a:lnTo>
                    <a:pt x="1260623" y="770929"/>
                  </a:lnTo>
                  <a:lnTo>
                    <a:pt x="1254003" y="775432"/>
                  </a:lnTo>
                  <a:lnTo>
                    <a:pt x="1247118" y="779670"/>
                  </a:lnTo>
                  <a:lnTo>
                    <a:pt x="1239969" y="783909"/>
                  </a:lnTo>
                  <a:lnTo>
                    <a:pt x="1232820" y="787882"/>
                  </a:lnTo>
                  <a:lnTo>
                    <a:pt x="1225935" y="791591"/>
                  </a:lnTo>
                  <a:lnTo>
                    <a:pt x="1218521" y="795299"/>
                  </a:lnTo>
                  <a:lnTo>
                    <a:pt x="1211107" y="798743"/>
                  </a:lnTo>
                  <a:lnTo>
                    <a:pt x="1203693" y="801922"/>
                  </a:lnTo>
                  <a:lnTo>
                    <a:pt x="1196014" y="805100"/>
                  </a:lnTo>
                  <a:lnTo>
                    <a:pt x="1188070" y="807749"/>
                  </a:lnTo>
                  <a:lnTo>
                    <a:pt x="1180391" y="810663"/>
                  </a:lnTo>
                  <a:lnTo>
                    <a:pt x="1172447" y="813312"/>
                  </a:lnTo>
                  <a:lnTo>
                    <a:pt x="1164504" y="815696"/>
                  </a:lnTo>
                  <a:lnTo>
                    <a:pt x="1156295" y="817815"/>
                  </a:lnTo>
                  <a:lnTo>
                    <a:pt x="1148351" y="819935"/>
                  </a:lnTo>
                  <a:lnTo>
                    <a:pt x="1140143" y="821789"/>
                  </a:lnTo>
                  <a:lnTo>
                    <a:pt x="1131934" y="823378"/>
                  </a:lnTo>
                  <a:lnTo>
                    <a:pt x="1123726" y="824438"/>
                  </a:lnTo>
                  <a:lnTo>
                    <a:pt x="1114988" y="825762"/>
                  </a:lnTo>
                  <a:lnTo>
                    <a:pt x="1106779" y="826822"/>
                  </a:lnTo>
                  <a:lnTo>
                    <a:pt x="1098041" y="827617"/>
                  </a:lnTo>
                  <a:lnTo>
                    <a:pt x="1089568" y="827881"/>
                  </a:lnTo>
                  <a:lnTo>
                    <a:pt x="1080830" y="828146"/>
                  </a:lnTo>
                  <a:lnTo>
                    <a:pt x="1072091" y="828676"/>
                  </a:lnTo>
                  <a:lnTo>
                    <a:pt x="1063618" y="828146"/>
                  </a:lnTo>
                  <a:lnTo>
                    <a:pt x="1054880" y="827881"/>
                  </a:lnTo>
                  <a:lnTo>
                    <a:pt x="1046407" y="827617"/>
                  </a:lnTo>
                  <a:lnTo>
                    <a:pt x="1037669" y="826822"/>
                  </a:lnTo>
                  <a:lnTo>
                    <a:pt x="1029460" y="825762"/>
                  </a:lnTo>
                  <a:lnTo>
                    <a:pt x="1020987" y="824438"/>
                  </a:lnTo>
                  <a:lnTo>
                    <a:pt x="1012778" y="823378"/>
                  </a:lnTo>
                  <a:lnTo>
                    <a:pt x="1004305" y="821789"/>
                  </a:lnTo>
                  <a:lnTo>
                    <a:pt x="996096" y="819935"/>
                  </a:lnTo>
                  <a:lnTo>
                    <a:pt x="987888" y="817815"/>
                  </a:lnTo>
                  <a:lnTo>
                    <a:pt x="979944" y="815696"/>
                  </a:lnTo>
                  <a:lnTo>
                    <a:pt x="972000" y="813312"/>
                  </a:lnTo>
                  <a:lnTo>
                    <a:pt x="964321" y="810663"/>
                  </a:lnTo>
                  <a:lnTo>
                    <a:pt x="956113" y="807749"/>
                  </a:lnTo>
                  <a:lnTo>
                    <a:pt x="948434" y="805100"/>
                  </a:lnTo>
                  <a:lnTo>
                    <a:pt x="941020" y="801922"/>
                  </a:lnTo>
                  <a:lnTo>
                    <a:pt x="933341" y="798743"/>
                  </a:lnTo>
                  <a:lnTo>
                    <a:pt x="925927" y="795299"/>
                  </a:lnTo>
                  <a:lnTo>
                    <a:pt x="918513" y="791591"/>
                  </a:lnTo>
                  <a:lnTo>
                    <a:pt x="911628" y="787882"/>
                  </a:lnTo>
                  <a:lnTo>
                    <a:pt x="904479" y="783909"/>
                  </a:lnTo>
                  <a:lnTo>
                    <a:pt x="897329" y="779670"/>
                  </a:lnTo>
                  <a:lnTo>
                    <a:pt x="890445" y="775432"/>
                  </a:lnTo>
                  <a:lnTo>
                    <a:pt x="883825" y="770929"/>
                  </a:lnTo>
                  <a:lnTo>
                    <a:pt x="876940" y="766161"/>
                  </a:lnTo>
                  <a:lnTo>
                    <a:pt x="870585" y="761658"/>
                  </a:lnTo>
                  <a:lnTo>
                    <a:pt x="863965" y="756625"/>
                  </a:lnTo>
                  <a:lnTo>
                    <a:pt x="857875" y="751327"/>
                  </a:lnTo>
                  <a:lnTo>
                    <a:pt x="851785" y="746294"/>
                  </a:lnTo>
                  <a:lnTo>
                    <a:pt x="845430" y="740996"/>
                  </a:lnTo>
                  <a:lnTo>
                    <a:pt x="839605" y="735433"/>
                  </a:lnTo>
                  <a:lnTo>
                    <a:pt x="833779" y="729870"/>
                  </a:lnTo>
                  <a:lnTo>
                    <a:pt x="828219" y="724043"/>
                  </a:lnTo>
                  <a:lnTo>
                    <a:pt x="822658" y="718215"/>
                  </a:lnTo>
                  <a:lnTo>
                    <a:pt x="817097" y="711857"/>
                  </a:lnTo>
                  <a:lnTo>
                    <a:pt x="812066" y="705765"/>
                  </a:lnTo>
                  <a:lnTo>
                    <a:pt x="807035" y="699672"/>
                  </a:lnTo>
                  <a:lnTo>
                    <a:pt x="802004" y="693050"/>
                  </a:lnTo>
                  <a:lnTo>
                    <a:pt x="797503" y="686427"/>
                  </a:lnTo>
                  <a:lnTo>
                    <a:pt x="792737" y="679805"/>
                  </a:lnTo>
                  <a:lnTo>
                    <a:pt x="788235" y="672918"/>
                  </a:lnTo>
                  <a:lnTo>
                    <a:pt x="783734" y="666295"/>
                  </a:lnTo>
                  <a:lnTo>
                    <a:pt x="779762" y="659143"/>
                  </a:lnTo>
                  <a:lnTo>
                    <a:pt x="775790" y="651991"/>
                  </a:lnTo>
                  <a:lnTo>
                    <a:pt x="771818" y="644574"/>
                  </a:lnTo>
                  <a:lnTo>
                    <a:pt x="768376" y="637422"/>
                  </a:lnTo>
                  <a:lnTo>
                    <a:pt x="764669" y="630270"/>
                  </a:lnTo>
                  <a:lnTo>
                    <a:pt x="761491" y="622323"/>
                  </a:lnTo>
                  <a:lnTo>
                    <a:pt x="758579" y="614641"/>
                  </a:lnTo>
                  <a:lnTo>
                    <a:pt x="755401" y="607224"/>
                  </a:lnTo>
                  <a:lnTo>
                    <a:pt x="752753" y="599277"/>
                  </a:lnTo>
                  <a:lnTo>
                    <a:pt x="750105" y="591595"/>
                  </a:lnTo>
                  <a:lnTo>
                    <a:pt x="747722" y="583648"/>
                  </a:lnTo>
                  <a:lnTo>
                    <a:pt x="745604" y="575436"/>
                  </a:lnTo>
                  <a:lnTo>
                    <a:pt x="743750" y="567489"/>
                  </a:lnTo>
                  <a:lnTo>
                    <a:pt x="741897" y="559278"/>
                  </a:lnTo>
                  <a:lnTo>
                    <a:pt x="740308" y="550801"/>
                  </a:lnTo>
                  <a:lnTo>
                    <a:pt x="738719" y="542589"/>
                  </a:lnTo>
                  <a:lnTo>
                    <a:pt x="737925" y="534113"/>
                  </a:lnTo>
                  <a:lnTo>
                    <a:pt x="736601" y="525636"/>
                  </a:lnTo>
                  <a:lnTo>
                    <a:pt x="736071" y="517159"/>
                  </a:lnTo>
                  <a:lnTo>
                    <a:pt x="735277" y="508683"/>
                  </a:lnTo>
                  <a:lnTo>
                    <a:pt x="735012" y="499941"/>
                  </a:lnTo>
                  <a:lnTo>
                    <a:pt x="735012" y="491200"/>
                  </a:lnTo>
                  <a:lnTo>
                    <a:pt x="735012" y="482458"/>
                  </a:lnTo>
                  <a:lnTo>
                    <a:pt x="735277" y="473717"/>
                  </a:lnTo>
                  <a:lnTo>
                    <a:pt x="736071" y="465240"/>
                  </a:lnTo>
                  <a:lnTo>
                    <a:pt x="736601" y="456763"/>
                  </a:lnTo>
                  <a:lnTo>
                    <a:pt x="737925" y="448022"/>
                  </a:lnTo>
                  <a:lnTo>
                    <a:pt x="738719" y="439810"/>
                  </a:lnTo>
                  <a:lnTo>
                    <a:pt x="740308" y="431333"/>
                  </a:lnTo>
                  <a:lnTo>
                    <a:pt x="741897" y="423122"/>
                  </a:lnTo>
                  <a:lnTo>
                    <a:pt x="743750" y="415175"/>
                  </a:lnTo>
                  <a:lnTo>
                    <a:pt x="745604" y="406963"/>
                  </a:lnTo>
                  <a:lnTo>
                    <a:pt x="747722" y="398751"/>
                  </a:lnTo>
                  <a:lnTo>
                    <a:pt x="750105" y="391069"/>
                  </a:lnTo>
                  <a:lnTo>
                    <a:pt x="752753" y="382857"/>
                  </a:lnTo>
                  <a:lnTo>
                    <a:pt x="755401" y="375176"/>
                  </a:lnTo>
                  <a:lnTo>
                    <a:pt x="758579" y="367494"/>
                  </a:lnTo>
                  <a:lnTo>
                    <a:pt x="761491" y="359812"/>
                  </a:lnTo>
                  <a:lnTo>
                    <a:pt x="764669" y="352395"/>
                  </a:lnTo>
                  <a:lnTo>
                    <a:pt x="768376" y="344977"/>
                  </a:lnTo>
                  <a:lnTo>
                    <a:pt x="771818" y="337560"/>
                  </a:lnTo>
                  <a:lnTo>
                    <a:pt x="775790" y="330408"/>
                  </a:lnTo>
                  <a:lnTo>
                    <a:pt x="779762" y="323521"/>
                  </a:lnTo>
                  <a:lnTo>
                    <a:pt x="783734" y="316369"/>
                  </a:lnTo>
                  <a:lnTo>
                    <a:pt x="788235" y="309482"/>
                  </a:lnTo>
                  <a:lnTo>
                    <a:pt x="792737" y="302859"/>
                  </a:lnTo>
                  <a:lnTo>
                    <a:pt x="797503" y="295972"/>
                  </a:lnTo>
                  <a:lnTo>
                    <a:pt x="802004" y="289349"/>
                  </a:lnTo>
                  <a:lnTo>
                    <a:pt x="807035" y="282992"/>
                  </a:lnTo>
                  <a:lnTo>
                    <a:pt x="812066" y="276634"/>
                  </a:lnTo>
                  <a:lnTo>
                    <a:pt x="817097" y="270277"/>
                  </a:lnTo>
                  <a:lnTo>
                    <a:pt x="822658" y="264449"/>
                  </a:lnTo>
                  <a:lnTo>
                    <a:pt x="828219" y="258622"/>
                  </a:lnTo>
                  <a:lnTo>
                    <a:pt x="833779" y="252794"/>
                  </a:lnTo>
                  <a:lnTo>
                    <a:pt x="839605" y="247231"/>
                  </a:lnTo>
                  <a:lnTo>
                    <a:pt x="845430" y="241668"/>
                  </a:lnTo>
                  <a:lnTo>
                    <a:pt x="851785" y="236106"/>
                  </a:lnTo>
                  <a:lnTo>
                    <a:pt x="857875" y="230808"/>
                  </a:lnTo>
                  <a:lnTo>
                    <a:pt x="863965" y="226040"/>
                  </a:lnTo>
                  <a:lnTo>
                    <a:pt x="870585" y="221007"/>
                  </a:lnTo>
                  <a:lnTo>
                    <a:pt x="876940" y="215974"/>
                  </a:lnTo>
                  <a:lnTo>
                    <a:pt x="883825" y="211470"/>
                  </a:lnTo>
                  <a:lnTo>
                    <a:pt x="890445" y="206967"/>
                  </a:lnTo>
                  <a:lnTo>
                    <a:pt x="897329" y="202729"/>
                  </a:lnTo>
                  <a:lnTo>
                    <a:pt x="904479" y="198755"/>
                  </a:lnTo>
                  <a:lnTo>
                    <a:pt x="911628" y="194782"/>
                  </a:lnTo>
                  <a:lnTo>
                    <a:pt x="918513" y="190808"/>
                  </a:lnTo>
                  <a:lnTo>
                    <a:pt x="925927" y="187365"/>
                  </a:lnTo>
                  <a:lnTo>
                    <a:pt x="933341" y="183656"/>
                  </a:lnTo>
                  <a:lnTo>
                    <a:pt x="941020" y="180478"/>
                  </a:lnTo>
                  <a:lnTo>
                    <a:pt x="948434" y="177564"/>
                  </a:lnTo>
                  <a:lnTo>
                    <a:pt x="956113" y="174385"/>
                  </a:lnTo>
                  <a:lnTo>
                    <a:pt x="964321" y="171471"/>
                  </a:lnTo>
                  <a:lnTo>
                    <a:pt x="972000" y="169087"/>
                  </a:lnTo>
                  <a:lnTo>
                    <a:pt x="979944" y="166703"/>
                  </a:lnTo>
                  <a:lnTo>
                    <a:pt x="987888" y="164584"/>
                  </a:lnTo>
                  <a:lnTo>
                    <a:pt x="996096" y="162730"/>
                  </a:lnTo>
                  <a:lnTo>
                    <a:pt x="1004305" y="160875"/>
                  </a:lnTo>
                  <a:lnTo>
                    <a:pt x="1012778" y="159286"/>
                  </a:lnTo>
                  <a:lnTo>
                    <a:pt x="1020987" y="157697"/>
                  </a:lnTo>
                  <a:lnTo>
                    <a:pt x="1029460" y="156902"/>
                  </a:lnTo>
                  <a:lnTo>
                    <a:pt x="1037669" y="155577"/>
                  </a:lnTo>
                  <a:lnTo>
                    <a:pt x="1046407" y="155048"/>
                  </a:lnTo>
                  <a:lnTo>
                    <a:pt x="1054880" y="154253"/>
                  </a:lnTo>
                  <a:lnTo>
                    <a:pt x="1063618" y="153988"/>
                  </a:lnTo>
                  <a:close/>
                  <a:moveTo>
                    <a:pt x="1699027" y="0"/>
                  </a:moveTo>
                  <a:lnTo>
                    <a:pt x="1706961" y="265"/>
                  </a:lnTo>
                  <a:lnTo>
                    <a:pt x="1714895" y="794"/>
                  </a:lnTo>
                  <a:lnTo>
                    <a:pt x="1723093" y="1059"/>
                  </a:lnTo>
                  <a:lnTo>
                    <a:pt x="1731027" y="1853"/>
                  </a:lnTo>
                  <a:lnTo>
                    <a:pt x="1738697" y="2912"/>
                  </a:lnTo>
                  <a:lnTo>
                    <a:pt x="1746631" y="3706"/>
                  </a:lnTo>
                  <a:lnTo>
                    <a:pt x="1754565" y="5029"/>
                  </a:lnTo>
                  <a:lnTo>
                    <a:pt x="1762235" y="6617"/>
                  </a:lnTo>
                  <a:lnTo>
                    <a:pt x="1769640" y="8206"/>
                  </a:lnTo>
                  <a:lnTo>
                    <a:pt x="1777309" y="10058"/>
                  </a:lnTo>
                  <a:lnTo>
                    <a:pt x="1784714" y="12176"/>
                  </a:lnTo>
                  <a:lnTo>
                    <a:pt x="1792119" y="14294"/>
                  </a:lnTo>
                  <a:lnTo>
                    <a:pt x="1798996" y="16676"/>
                  </a:lnTo>
                  <a:lnTo>
                    <a:pt x="1806401" y="19323"/>
                  </a:lnTo>
                  <a:lnTo>
                    <a:pt x="1813541" y="21970"/>
                  </a:lnTo>
                  <a:lnTo>
                    <a:pt x="1820682" y="24881"/>
                  </a:lnTo>
                  <a:lnTo>
                    <a:pt x="1827823" y="27793"/>
                  </a:lnTo>
                  <a:lnTo>
                    <a:pt x="1834434" y="30969"/>
                  </a:lnTo>
                  <a:lnTo>
                    <a:pt x="1848187" y="38116"/>
                  </a:lnTo>
                  <a:lnTo>
                    <a:pt x="1861145" y="45528"/>
                  </a:lnTo>
                  <a:lnTo>
                    <a:pt x="1873575" y="53468"/>
                  </a:lnTo>
                  <a:lnTo>
                    <a:pt x="1886005" y="62468"/>
                  </a:lnTo>
                  <a:lnTo>
                    <a:pt x="1897642" y="71732"/>
                  </a:lnTo>
                  <a:lnTo>
                    <a:pt x="1909014" y="81526"/>
                  </a:lnTo>
                  <a:lnTo>
                    <a:pt x="1919857" y="91585"/>
                  </a:lnTo>
                  <a:lnTo>
                    <a:pt x="1930436" y="102437"/>
                  </a:lnTo>
                  <a:lnTo>
                    <a:pt x="1940221" y="113819"/>
                  </a:lnTo>
                  <a:lnTo>
                    <a:pt x="1949478" y="125466"/>
                  </a:lnTo>
                  <a:lnTo>
                    <a:pt x="1958205" y="137906"/>
                  </a:lnTo>
                  <a:lnTo>
                    <a:pt x="1966139" y="150612"/>
                  </a:lnTo>
                  <a:lnTo>
                    <a:pt x="1973809" y="163846"/>
                  </a:lnTo>
                  <a:lnTo>
                    <a:pt x="1980685" y="177081"/>
                  </a:lnTo>
                  <a:lnTo>
                    <a:pt x="1983594" y="184228"/>
                  </a:lnTo>
                  <a:lnTo>
                    <a:pt x="1986768" y="190845"/>
                  </a:lnTo>
                  <a:lnTo>
                    <a:pt x="1989677" y="197992"/>
                  </a:lnTo>
                  <a:lnTo>
                    <a:pt x="1992322" y="205139"/>
                  </a:lnTo>
                  <a:lnTo>
                    <a:pt x="1994966" y="212550"/>
                  </a:lnTo>
                  <a:lnTo>
                    <a:pt x="1997082" y="219962"/>
                  </a:lnTo>
                  <a:lnTo>
                    <a:pt x="1999727" y="227109"/>
                  </a:lnTo>
                  <a:lnTo>
                    <a:pt x="2001578" y="234785"/>
                  </a:lnTo>
                  <a:lnTo>
                    <a:pt x="2003429" y="242196"/>
                  </a:lnTo>
                  <a:lnTo>
                    <a:pt x="2005016" y="249872"/>
                  </a:lnTo>
                  <a:lnTo>
                    <a:pt x="2006338" y="257549"/>
                  </a:lnTo>
                  <a:lnTo>
                    <a:pt x="2007661" y="265225"/>
                  </a:lnTo>
                  <a:lnTo>
                    <a:pt x="2008983" y="272901"/>
                  </a:lnTo>
                  <a:lnTo>
                    <a:pt x="2009776" y="280577"/>
                  </a:lnTo>
                  <a:lnTo>
                    <a:pt x="2010570" y="288783"/>
                  </a:lnTo>
                  <a:lnTo>
                    <a:pt x="2011099" y="296723"/>
                  </a:lnTo>
                  <a:lnTo>
                    <a:pt x="2011363" y="304664"/>
                  </a:lnTo>
                  <a:lnTo>
                    <a:pt x="2011363" y="312870"/>
                  </a:lnTo>
                  <a:lnTo>
                    <a:pt x="2011363" y="320811"/>
                  </a:lnTo>
                  <a:lnTo>
                    <a:pt x="2011099" y="328752"/>
                  </a:lnTo>
                  <a:lnTo>
                    <a:pt x="2010570" y="336693"/>
                  </a:lnTo>
                  <a:lnTo>
                    <a:pt x="2009776" y="344898"/>
                  </a:lnTo>
                  <a:lnTo>
                    <a:pt x="2008983" y="352574"/>
                  </a:lnTo>
                  <a:lnTo>
                    <a:pt x="2007661" y="360250"/>
                  </a:lnTo>
                  <a:lnTo>
                    <a:pt x="2006338" y="367927"/>
                  </a:lnTo>
                  <a:lnTo>
                    <a:pt x="2005016" y="375603"/>
                  </a:lnTo>
                  <a:lnTo>
                    <a:pt x="2003429" y="383279"/>
                  </a:lnTo>
                  <a:lnTo>
                    <a:pt x="2001578" y="390690"/>
                  </a:lnTo>
                  <a:lnTo>
                    <a:pt x="1999727" y="398102"/>
                  </a:lnTo>
                  <a:lnTo>
                    <a:pt x="1997082" y="405513"/>
                  </a:lnTo>
                  <a:lnTo>
                    <a:pt x="1994966" y="412925"/>
                  </a:lnTo>
                  <a:lnTo>
                    <a:pt x="1992322" y="420072"/>
                  </a:lnTo>
                  <a:lnTo>
                    <a:pt x="1989677" y="427483"/>
                  </a:lnTo>
                  <a:lnTo>
                    <a:pt x="1986768" y="434630"/>
                  </a:lnTo>
                  <a:lnTo>
                    <a:pt x="1983594" y="441247"/>
                  </a:lnTo>
                  <a:lnTo>
                    <a:pt x="1980685" y="448129"/>
                  </a:lnTo>
                  <a:lnTo>
                    <a:pt x="1973809" y="461629"/>
                  </a:lnTo>
                  <a:lnTo>
                    <a:pt x="1966139" y="474863"/>
                  </a:lnTo>
                  <a:lnTo>
                    <a:pt x="1958205" y="487569"/>
                  </a:lnTo>
                  <a:lnTo>
                    <a:pt x="1949478" y="499480"/>
                  </a:lnTo>
                  <a:lnTo>
                    <a:pt x="1940221" y="511656"/>
                  </a:lnTo>
                  <a:lnTo>
                    <a:pt x="1930436" y="523038"/>
                  </a:lnTo>
                  <a:lnTo>
                    <a:pt x="1919857" y="533891"/>
                  </a:lnTo>
                  <a:lnTo>
                    <a:pt x="1909014" y="543949"/>
                  </a:lnTo>
                  <a:lnTo>
                    <a:pt x="1897642" y="553743"/>
                  </a:lnTo>
                  <a:lnTo>
                    <a:pt x="1886005" y="563007"/>
                  </a:lnTo>
                  <a:lnTo>
                    <a:pt x="1873575" y="572007"/>
                  </a:lnTo>
                  <a:lnTo>
                    <a:pt x="1861145" y="579948"/>
                  </a:lnTo>
                  <a:lnTo>
                    <a:pt x="1848187" y="587359"/>
                  </a:lnTo>
                  <a:lnTo>
                    <a:pt x="1834434" y="594506"/>
                  </a:lnTo>
                  <a:lnTo>
                    <a:pt x="1827823" y="597682"/>
                  </a:lnTo>
                  <a:lnTo>
                    <a:pt x="1820682" y="600858"/>
                  </a:lnTo>
                  <a:lnTo>
                    <a:pt x="1813541" y="603505"/>
                  </a:lnTo>
                  <a:lnTo>
                    <a:pt x="1806401" y="606152"/>
                  </a:lnTo>
                  <a:lnTo>
                    <a:pt x="1798996" y="608799"/>
                  </a:lnTo>
                  <a:lnTo>
                    <a:pt x="1792119" y="611182"/>
                  </a:lnTo>
                  <a:lnTo>
                    <a:pt x="1784714" y="613299"/>
                  </a:lnTo>
                  <a:lnTo>
                    <a:pt x="1777309" y="615417"/>
                  </a:lnTo>
                  <a:lnTo>
                    <a:pt x="1769640" y="617270"/>
                  </a:lnTo>
                  <a:lnTo>
                    <a:pt x="1762235" y="618858"/>
                  </a:lnTo>
                  <a:lnTo>
                    <a:pt x="1754565" y="620446"/>
                  </a:lnTo>
                  <a:lnTo>
                    <a:pt x="1746631" y="621769"/>
                  </a:lnTo>
                  <a:lnTo>
                    <a:pt x="1738697" y="622828"/>
                  </a:lnTo>
                  <a:lnTo>
                    <a:pt x="1731027" y="623622"/>
                  </a:lnTo>
                  <a:lnTo>
                    <a:pt x="1723093" y="624416"/>
                  </a:lnTo>
                  <a:lnTo>
                    <a:pt x="1714895" y="624681"/>
                  </a:lnTo>
                  <a:lnTo>
                    <a:pt x="1706961" y="625210"/>
                  </a:lnTo>
                  <a:lnTo>
                    <a:pt x="1699027" y="625475"/>
                  </a:lnTo>
                  <a:lnTo>
                    <a:pt x="1685803" y="625210"/>
                  </a:lnTo>
                  <a:lnTo>
                    <a:pt x="1672580" y="624152"/>
                  </a:lnTo>
                  <a:lnTo>
                    <a:pt x="1659357" y="622563"/>
                  </a:lnTo>
                  <a:lnTo>
                    <a:pt x="1646398" y="620711"/>
                  </a:lnTo>
                  <a:lnTo>
                    <a:pt x="1633439" y="618328"/>
                  </a:lnTo>
                  <a:lnTo>
                    <a:pt x="1620744" y="615152"/>
                  </a:lnTo>
                  <a:lnTo>
                    <a:pt x="1608314" y="611711"/>
                  </a:lnTo>
                  <a:lnTo>
                    <a:pt x="1596413" y="607741"/>
                  </a:lnTo>
                  <a:lnTo>
                    <a:pt x="1584248" y="603241"/>
                  </a:lnTo>
                  <a:lnTo>
                    <a:pt x="1572611" y="598211"/>
                  </a:lnTo>
                  <a:lnTo>
                    <a:pt x="1561239" y="592918"/>
                  </a:lnTo>
                  <a:lnTo>
                    <a:pt x="1549867" y="587094"/>
                  </a:lnTo>
                  <a:lnTo>
                    <a:pt x="1539024" y="580742"/>
                  </a:lnTo>
                  <a:lnTo>
                    <a:pt x="1528180" y="573860"/>
                  </a:lnTo>
                  <a:lnTo>
                    <a:pt x="1517866" y="566713"/>
                  </a:lnTo>
                  <a:lnTo>
                    <a:pt x="1508081" y="559301"/>
                  </a:lnTo>
                  <a:lnTo>
                    <a:pt x="1510197" y="542890"/>
                  </a:lnTo>
                  <a:lnTo>
                    <a:pt x="1512048" y="525685"/>
                  </a:lnTo>
                  <a:lnTo>
                    <a:pt x="1513106" y="508744"/>
                  </a:lnTo>
                  <a:lnTo>
                    <a:pt x="1513635" y="500539"/>
                  </a:lnTo>
                  <a:lnTo>
                    <a:pt x="1513635" y="491804"/>
                  </a:lnTo>
                  <a:lnTo>
                    <a:pt x="1513635" y="481481"/>
                  </a:lnTo>
                  <a:lnTo>
                    <a:pt x="1513106" y="471158"/>
                  </a:lnTo>
                  <a:lnTo>
                    <a:pt x="1512577" y="461099"/>
                  </a:lnTo>
                  <a:lnTo>
                    <a:pt x="1511783" y="451306"/>
                  </a:lnTo>
                  <a:lnTo>
                    <a:pt x="1510726" y="440982"/>
                  </a:lnTo>
                  <a:lnTo>
                    <a:pt x="1509403" y="431189"/>
                  </a:lnTo>
                  <a:lnTo>
                    <a:pt x="1508081" y="421395"/>
                  </a:lnTo>
                  <a:lnTo>
                    <a:pt x="1506230" y="411337"/>
                  </a:lnTo>
                  <a:lnTo>
                    <a:pt x="1504378" y="401808"/>
                  </a:lnTo>
                  <a:lnTo>
                    <a:pt x="1501998" y="392014"/>
                  </a:lnTo>
                  <a:lnTo>
                    <a:pt x="1499882" y="382485"/>
                  </a:lnTo>
                  <a:lnTo>
                    <a:pt x="1497238" y="372956"/>
                  </a:lnTo>
                  <a:lnTo>
                    <a:pt x="1494329" y="363691"/>
                  </a:lnTo>
                  <a:lnTo>
                    <a:pt x="1491684" y="354427"/>
                  </a:lnTo>
                  <a:lnTo>
                    <a:pt x="1488510" y="345163"/>
                  </a:lnTo>
                  <a:lnTo>
                    <a:pt x="1485072" y="335898"/>
                  </a:lnTo>
                  <a:lnTo>
                    <a:pt x="1481370" y="326899"/>
                  </a:lnTo>
                  <a:lnTo>
                    <a:pt x="1477667" y="317899"/>
                  </a:lnTo>
                  <a:lnTo>
                    <a:pt x="1473700" y="309164"/>
                  </a:lnTo>
                  <a:lnTo>
                    <a:pt x="1469733" y="300429"/>
                  </a:lnTo>
                  <a:lnTo>
                    <a:pt x="1465502" y="291694"/>
                  </a:lnTo>
                  <a:lnTo>
                    <a:pt x="1460741" y="283224"/>
                  </a:lnTo>
                  <a:lnTo>
                    <a:pt x="1456245" y="274754"/>
                  </a:lnTo>
                  <a:lnTo>
                    <a:pt x="1451220" y="266548"/>
                  </a:lnTo>
                  <a:lnTo>
                    <a:pt x="1446460" y="258078"/>
                  </a:lnTo>
                  <a:lnTo>
                    <a:pt x="1441171" y="250137"/>
                  </a:lnTo>
                  <a:lnTo>
                    <a:pt x="1435881" y="242196"/>
                  </a:lnTo>
                  <a:lnTo>
                    <a:pt x="1430327" y="234520"/>
                  </a:lnTo>
                  <a:lnTo>
                    <a:pt x="1424509" y="226844"/>
                  </a:lnTo>
                  <a:lnTo>
                    <a:pt x="1418691" y="218903"/>
                  </a:lnTo>
                  <a:lnTo>
                    <a:pt x="1412872" y="211492"/>
                  </a:lnTo>
                  <a:lnTo>
                    <a:pt x="1406525" y="204080"/>
                  </a:lnTo>
                  <a:lnTo>
                    <a:pt x="1411021" y="193492"/>
                  </a:lnTo>
                  <a:lnTo>
                    <a:pt x="1415517" y="182375"/>
                  </a:lnTo>
                  <a:lnTo>
                    <a:pt x="1420807" y="171787"/>
                  </a:lnTo>
                  <a:lnTo>
                    <a:pt x="1426360" y="161464"/>
                  </a:lnTo>
                  <a:lnTo>
                    <a:pt x="1432179" y="151141"/>
                  </a:lnTo>
                  <a:lnTo>
                    <a:pt x="1438261" y="141347"/>
                  </a:lnTo>
                  <a:lnTo>
                    <a:pt x="1445138" y="131818"/>
                  </a:lnTo>
                  <a:lnTo>
                    <a:pt x="1452014" y="122289"/>
                  </a:lnTo>
                  <a:lnTo>
                    <a:pt x="1459419" y="113025"/>
                  </a:lnTo>
                  <a:lnTo>
                    <a:pt x="1467088" y="104290"/>
                  </a:lnTo>
                  <a:lnTo>
                    <a:pt x="1474758" y="95555"/>
                  </a:lnTo>
                  <a:lnTo>
                    <a:pt x="1482956" y="87349"/>
                  </a:lnTo>
                  <a:lnTo>
                    <a:pt x="1491684" y="79673"/>
                  </a:lnTo>
                  <a:lnTo>
                    <a:pt x="1500676" y="71997"/>
                  </a:lnTo>
                  <a:lnTo>
                    <a:pt x="1509403" y="64586"/>
                  </a:lnTo>
                  <a:lnTo>
                    <a:pt x="1519189" y="57704"/>
                  </a:lnTo>
                  <a:lnTo>
                    <a:pt x="1528709" y="51086"/>
                  </a:lnTo>
                  <a:lnTo>
                    <a:pt x="1538495" y="44734"/>
                  </a:lnTo>
                  <a:lnTo>
                    <a:pt x="1548544" y="38910"/>
                  </a:lnTo>
                  <a:lnTo>
                    <a:pt x="1559123" y="33352"/>
                  </a:lnTo>
                  <a:lnTo>
                    <a:pt x="1569966" y="28058"/>
                  </a:lnTo>
                  <a:lnTo>
                    <a:pt x="1580810" y="23558"/>
                  </a:lnTo>
                  <a:lnTo>
                    <a:pt x="1591653" y="19323"/>
                  </a:lnTo>
                  <a:lnTo>
                    <a:pt x="1602760" y="15617"/>
                  </a:lnTo>
                  <a:lnTo>
                    <a:pt x="1614133" y="11911"/>
                  </a:lnTo>
                  <a:lnTo>
                    <a:pt x="1626034" y="8735"/>
                  </a:lnTo>
                  <a:lnTo>
                    <a:pt x="1637670" y="6353"/>
                  </a:lnTo>
                  <a:lnTo>
                    <a:pt x="1649571" y="3970"/>
                  </a:lnTo>
                  <a:lnTo>
                    <a:pt x="1662001" y="2647"/>
                  </a:lnTo>
                  <a:lnTo>
                    <a:pt x="1673902" y="1323"/>
                  </a:lnTo>
                  <a:lnTo>
                    <a:pt x="1686597" y="265"/>
                  </a:lnTo>
                  <a:lnTo>
                    <a:pt x="1699027" y="0"/>
                  </a:lnTo>
                  <a:close/>
                  <a:moveTo>
                    <a:pt x="445686" y="0"/>
                  </a:moveTo>
                  <a:lnTo>
                    <a:pt x="458116" y="265"/>
                  </a:lnTo>
                  <a:lnTo>
                    <a:pt x="470546" y="1323"/>
                  </a:lnTo>
                  <a:lnTo>
                    <a:pt x="482712" y="2647"/>
                  </a:lnTo>
                  <a:lnTo>
                    <a:pt x="494877" y="3970"/>
                  </a:lnTo>
                  <a:lnTo>
                    <a:pt x="507043" y="6353"/>
                  </a:lnTo>
                  <a:lnTo>
                    <a:pt x="518680" y="8735"/>
                  </a:lnTo>
                  <a:lnTo>
                    <a:pt x="530316" y="11911"/>
                  </a:lnTo>
                  <a:lnTo>
                    <a:pt x="541953" y="15617"/>
                  </a:lnTo>
                  <a:lnTo>
                    <a:pt x="552796" y="19323"/>
                  </a:lnTo>
                  <a:lnTo>
                    <a:pt x="563904" y="23558"/>
                  </a:lnTo>
                  <a:lnTo>
                    <a:pt x="574747" y="28058"/>
                  </a:lnTo>
                  <a:lnTo>
                    <a:pt x="585590" y="33352"/>
                  </a:lnTo>
                  <a:lnTo>
                    <a:pt x="596169" y="38910"/>
                  </a:lnTo>
                  <a:lnTo>
                    <a:pt x="606218" y="44734"/>
                  </a:lnTo>
                  <a:lnTo>
                    <a:pt x="616004" y="51086"/>
                  </a:lnTo>
                  <a:lnTo>
                    <a:pt x="625525" y="57704"/>
                  </a:lnTo>
                  <a:lnTo>
                    <a:pt x="635045" y="64586"/>
                  </a:lnTo>
                  <a:lnTo>
                    <a:pt x="644037" y="71997"/>
                  </a:lnTo>
                  <a:lnTo>
                    <a:pt x="653029" y="79673"/>
                  </a:lnTo>
                  <a:lnTo>
                    <a:pt x="661757" y="87349"/>
                  </a:lnTo>
                  <a:lnTo>
                    <a:pt x="669955" y="95555"/>
                  </a:lnTo>
                  <a:lnTo>
                    <a:pt x="677625" y="104290"/>
                  </a:lnTo>
                  <a:lnTo>
                    <a:pt x="685294" y="113025"/>
                  </a:lnTo>
                  <a:lnTo>
                    <a:pt x="692699" y="122289"/>
                  </a:lnTo>
                  <a:lnTo>
                    <a:pt x="699576" y="131818"/>
                  </a:lnTo>
                  <a:lnTo>
                    <a:pt x="706452" y="141347"/>
                  </a:lnTo>
                  <a:lnTo>
                    <a:pt x="712534" y="151141"/>
                  </a:lnTo>
                  <a:lnTo>
                    <a:pt x="718353" y="161464"/>
                  </a:lnTo>
                  <a:lnTo>
                    <a:pt x="723907" y="171787"/>
                  </a:lnTo>
                  <a:lnTo>
                    <a:pt x="729196" y="182375"/>
                  </a:lnTo>
                  <a:lnTo>
                    <a:pt x="733692" y="193492"/>
                  </a:lnTo>
                  <a:lnTo>
                    <a:pt x="738188" y="204080"/>
                  </a:lnTo>
                  <a:lnTo>
                    <a:pt x="731841" y="211492"/>
                  </a:lnTo>
                  <a:lnTo>
                    <a:pt x="726022" y="218903"/>
                  </a:lnTo>
                  <a:lnTo>
                    <a:pt x="720204" y="226844"/>
                  </a:lnTo>
                  <a:lnTo>
                    <a:pt x="714386" y="234520"/>
                  </a:lnTo>
                  <a:lnTo>
                    <a:pt x="709096" y="242196"/>
                  </a:lnTo>
                  <a:lnTo>
                    <a:pt x="703543" y="250137"/>
                  </a:lnTo>
                  <a:lnTo>
                    <a:pt x="698253" y="258078"/>
                  </a:lnTo>
                  <a:lnTo>
                    <a:pt x="693493" y="266548"/>
                  </a:lnTo>
                  <a:lnTo>
                    <a:pt x="688468" y="274754"/>
                  </a:lnTo>
                  <a:lnTo>
                    <a:pt x="683972" y="283224"/>
                  </a:lnTo>
                  <a:lnTo>
                    <a:pt x="679476" y="291694"/>
                  </a:lnTo>
                  <a:lnTo>
                    <a:pt x="675244" y="300429"/>
                  </a:lnTo>
                  <a:lnTo>
                    <a:pt x="671013" y="309164"/>
                  </a:lnTo>
                  <a:lnTo>
                    <a:pt x="666782" y="317899"/>
                  </a:lnTo>
                  <a:lnTo>
                    <a:pt x="663079" y="326899"/>
                  </a:lnTo>
                  <a:lnTo>
                    <a:pt x="659905" y="335898"/>
                  </a:lnTo>
                  <a:lnTo>
                    <a:pt x="656467" y="345163"/>
                  </a:lnTo>
                  <a:lnTo>
                    <a:pt x="653294" y="354427"/>
                  </a:lnTo>
                  <a:lnTo>
                    <a:pt x="650385" y="363691"/>
                  </a:lnTo>
                  <a:lnTo>
                    <a:pt x="647475" y="372956"/>
                  </a:lnTo>
                  <a:lnTo>
                    <a:pt x="645095" y="382485"/>
                  </a:lnTo>
                  <a:lnTo>
                    <a:pt x="642450" y="392014"/>
                  </a:lnTo>
                  <a:lnTo>
                    <a:pt x="640335" y="401808"/>
                  </a:lnTo>
                  <a:lnTo>
                    <a:pt x="638483" y="411337"/>
                  </a:lnTo>
                  <a:lnTo>
                    <a:pt x="636632" y="421395"/>
                  </a:lnTo>
                  <a:lnTo>
                    <a:pt x="635574" y="431189"/>
                  </a:lnTo>
                  <a:lnTo>
                    <a:pt x="633988" y="440982"/>
                  </a:lnTo>
                  <a:lnTo>
                    <a:pt x="632930" y="451306"/>
                  </a:lnTo>
                  <a:lnTo>
                    <a:pt x="632136" y="461099"/>
                  </a:lnTo>
                  <a:lnTo>
                    <a:pt x="631872" y="471158"/>
                  </a:lnTo>
                  <a:lnTo>
                    <a:pt x="631078" y="481481"/>
                  </a:lnTo>
                  <a:lnTo>
                    <a:pt x="631078" y="491804"/>
                  </a:lnTo>
                  <a:lnTo>
                    <a:pt x="631078" y="500539"/>
                  </a:lnTo>
                  <a:lnTo>
                    <a:pt x="631343" y="508744"/>
                  </a:lnTo>
                  <a:lnTo>
                    <a:pt x="632665" y="525685"/>
                  </a:lnTo>
                  <a:lnTo>
                    <a:pt x="634516" y="542890"/>
                  </a:lnTo>
                  <a:lnTo>
                    <a:pt x="636897" y="559301"/>
                  </a:lnTo>
                  <a:lnTo>
                    <a:pt x="626847" y="566713"/>
                  </a:lnTo>
                  <a:lnTo>
                    <a:pt x="616268" y="573860"/>
                  </a:lnTo>
                  <a:lnTo>
                    <a:pt x="605954" y="580742"/>
                  </a:lnTo>
                  <a:lnTo>
                    <a:pt x="594846" y="587094"/>
                  </a:lnTo>
                  <a:lnTo>
                    <a:pt x="583739" y="592918"/>
                  </a:lnTo>
                  <a:lnTo>
                    <a:pt x="572102" y="598211"/>
                  </a:lnTo>
                  <a:lnTo>
                    <a:pt x="560201" y="603241"/>
                  </a:lnTo>
                  <a:lnTo>
                    <a:pt x="548300" y="607741"/>
                  </a:lnTo>
                  <a:lnTo>
                    <a:pt x="536399" y="611711"/>
                  </a:lnTo>
                  <a:lnTo>
                    <a:pt x="523969" y="615152"/>
                  </a:lnTo>
                  <a:lnTo>
                    <a:pt x="511274" y="618328"/>
                  </a:lnTo>
                  <a:lnTo>
                    <a:pt x="498316" y="620711"/>
                  </a:lnTo>
                  <a:lnTo>
                    <a:pt x="485357" y="622563"/>
                  </a:lnTo>
                  <a:lnTo>
                    <a:pt x="472398" y="624152"/>
                  </a:lnTo>
                  <a:lnTo>
                    <a:pt x="458910" y="625210"/>
                  </a:lnTo>
                  <a:lnTo>
                    <a:pt x="445686" y="625475"/>
                  </a:lnTo>
                  <a:lnTo>
                    <a:pt x="437752" y="625210"/>
                  </a:lnTo>
                  <a:lnTo>
                    <a:pt x="429554" y="624681"/>
                  </a:lnTo>
                  <a:lnTo>
                    <a:pt x="421620" y="624416"/>
                  </a:lnTo>
                  <a:lnTo>
                    <a:pt x="413686" y="623622"/>
                  </a:lnTo>
                  <a:lnTo>
                    <a:pt x="406016" y="622828"/>
                  </a:lnTo>
                  <a:lnTo>
                    <a:pt x="398082" y="621769"/>
                  </a:lnTo>
                  <a:lnTo>
                    <a:pt x="390148" y="620446"/>
                  </a:lnTo>
                  <a:lnTo>
                    <a:pt x="382479" y="618858"/>
                  </a:lnTo>
                  <a:lnTo>
                    <a:pt x="375073" y="617270"/>
                  </a:lnTo>
                  <a:lnTo>
                    <a:pt x="367404" y="615417"/>
                  </a:lnTo>
                  <a:lnTo>
                    <a:pt x="359999" y="613299"/>
                  </a:lnTo>
                  <a:lnTo>
                    <a:pt x="352594" y="611182"/>
                  </a:lnTo>
                  <a:lnTo>
                    <a:pt x="345453" y="608799"/>
                  </a:lnTo>
                  <a:lnTo>
                    <a:pt x="338312" y="606152"/>
                  </a:lnTo>
                  <a:lnTo>
                    <a:pt x="331172" y="603505"/>
                  </a:lnTo>
                  <a:lnTo>
                    <a:pt x="324031" y="600858"/>
                  </a:lnTo>
                  <a:lnTo>
                    <a:pt x="317155" y="597682"/>
                  </a:lnTo>
                  <a:lnTo>
                    <a:pt x="310279" y="594506"/>
                  </a:lnTo>
                  <a:lnTo>
                    <a:pt x="296791" y="587359"/>
                  </a:lnTo>
                  <a:lnTo>
                    <a:pt x="283568" y="579948"/>
                  </a:lnTo>
                  <a:lnTo>
                    <a:pt x="271138" y="572007"/>
                  </a:lnTo>
                  <a:lnTo>
                    <a:pt x="258708" y="563007"/>
                  </a:lnTo>
                  <a:lnTo>
                    <a:pt x="247071" y="553743"/>
                  </a:lnTo>
                  <a:lnTo>
                    <a:pt x="235699" y="543949"/>
                  </a:lnTo>
                  <a:lnTo>
                    <a:pt x="224856" y="533891"/>
                  </a:lnTo>
                  <a:lnTo>
                    <a:pt x="214277" y="523038"/>
                  </a:lnTo>
                  <a:lnTo>
                    <a:pt x="204756" y="511656"/>
                  </a:lnTo>
                  <a:lnTo>
                    <a:pt x="195235" y="499480"/>
                  </a:lnTo>
                  <a:lnTo>
                    <a:pt x="186508" y="487569"/>
                  </a:lnTo>
                  <a:lnTo>
                    <a:pt x="178574" y="474863"/>
                  </a:lnTo>
                  <a:lnTo>
                    <a:pt x="170904" y="461629"/>
                  </a:lnTo>
                  <a:lnTo>
                    <a:pt x="164028" y="448129"/>
                  </a:lnTo>
                  <a:lnTo>
                    <a:pt x="161119" y="441247"/>
                  </a:lnTo>
                  <a:lnTo>
                    <a:pt x="157945" y="434630"/>
                  </a:lnTo>
                  <a:lnTo>
                    <a:pt x="154772" y="427483"/>
                  </a:lnTo>
                  <a:lnTo>
                    <a:pt x="152392" y="420072"/>
                  </a:lnTo>
                  <a:lnTo>
                    <a:pt x="149747" y="412925"/>
                  </a:lnTo>
                  <a:lnTo>
                    <a:pt x="147367" y="405513"/>
                  </a:lnTo>
                  <a:lnTo>
                    <a:pt x="145251" y="398102"/>
                  </a:lnTo>
                  <a:lnTo>
                    <a:pt x="143135" y="390690"/>
                  </a:lnTo>
                  <a:lnTo>
                    <a:pt x="141284" y="383279"/>
                  </a:lnTo>
                  <a:lnTo>
                    <a:pt x="139697" y="375603"/>
                  </a:lnTo>
                  <a:lnTo>
                    <a:pt x="138110" y="367927"/>
                  </a:lnTo>
                  <a:lnTo>
                    <a:pt x="137052" y="360250"/>
                  </a:lnTo>
                  <a:lnTo>
                    <a:pt x="135730" y="352574"/>
                  </a:lnTo>
                  <a:lnTo>
                    <a:pt x="134937" y="344898"/>
                  </a:lnTo>
                  <a:lnTo>
                    <a:pt x="134143" y="336693"/>
                  </a:lnTo>
                  <a:lnTo>
                    <a:pt x="133614" y="328752"/>
                  </a:lnTo>
                  <a:lnTo>
                    <a:pt x="133350" y="320811"/>
                  </a:lnTo>
                  <a:lnTo>
                    <a:pt x="133350" y="312870"/>
                  </a:lnTo>
                  <a:lnTo>
                    <a:pt x="133350" y="304664"/>
                  </a:lnTo>
                  <a:lnTo>
                    <a:pt x="133614" y="296723"/>
                  </a:lnTo>
                  <a:lnTo>
                    <a:pt x="134143" y="288783"/>
                  </a:lnTo>
                  <a:lnTo>
                    <a:pt x="134937" y="280577"/>
                  </a:lnTo>
                  <a:lnTo>
                    <a:pt x="135730" y="272901"/>
                  </a:lnTo>
                  <a:lnTo>
                    <a:pt x="137052" y="265225"/>
                  </a:lnTo>
                  <a:lnTo>
                    <a:pt x="138110" y="257549"/>
                  </a:lnTo>
                  <a:lnTo>
                    <a:pt x="139697" y="249872"/>
                  </a:lnTo>
                  <a:lnTo>
                    <a:pt x="141284" y="242196"/>
                  </a:lnTo>
                  <a:lnTo>
                    <a:pt x="143135" y="234785"/>
                  </a:lnTo>
                  <a:lnTo>
                    <a:pt x="145251" y="227109"/>
                  </a:lnTo>
                  <a:lnTo>
                    <a:pt x="147367" y="219962"/>
                  </a:lnTo>
                  <a:lnTo>
                    <a:pt x="149747" y="212550"/>
                  </a:lnTo>
                  <a:lnTo>
                    <a:pt x="152392" y="205139"/>
                  </a:lnTo>
                  <a:lnTo>
                    <a:pt x="154772" y="197992"/>
                  </a:lnTo>
                  <a:lnTo>
                    <a:pt x="157945" y="190845"/>
                  </a:lnTo>
                  <a:lnTo>
                    <a:pt x="161119" y="184228"/>
                  </a:lnTo>
                  <a:lnTo>
                    <a:pt x="164028" y="177081"/>
                  </a:lnTo>
                  <a:lnTo>
                    <a:pt x="170904" y="163846"/>
                  </a:lnTo>
                  <a:lnTo>
                    <a:pt x="178574" y="150612"/>
                  </a:lnTo>
                  <a:lnTo>
                    <a:pt x="186508" y="137906"/>
                  </a:lnTo>
                  <a:lnTo>
                    <a:pt x="195235" y="125466"/>
                  </a:lnTo>
                  <a:lnTo>
                    <a:pt x="204756" y="113819"/>
                  </a:lnTo>
                  <a:lnTo>
                    <a:pt x="214277" y="102437"/>
                  </a:lnTo>
                  <a:lnTo>
                    <a:pt x="224856" y="91585"/>
                  </a:lnTo>
                  <a:lnTo>
                    <a:pt x="235699" y="81526"/>
                  </a:lnTo>
                  <a:lnTo>
                    <a:pt x="247071" y="71732"/>
                  </a:lnTo>
                  <a:lnTo>
                    <a:pt x="258708" y="62468"/>
                  </a:lnTo>
                  <a:lnTo>
                    <a:pt x="271138" y="53468"/>
                  </a:lnTo>
                  <a:lnTo>
                    <a:pt x="283568" y="45528"/>
                  </a:lnTo>
                  <a:lnTo>
                    <a:pt x="296791" y="38116"/>
                  </a:lnTo>
                  <a:lnTo>
                    <a:pt x="310279" y="30969"/>
                  </a:lnTo>
                  <a:lnTo>
                    <a:pt x="317155" y="27793"/>
                  </a:lnTo>
                  <a:lnTo>
                    <a:pt x="324031" y="24881"/>
                  </a:lnTo>
                  <a:lnTo>
                    <a:pt x="331172" y="21970"/>
                  </a:lnTo>
                  <a:lnTo>
                    <a:pt x="338312" y="19323"/>
                  </a:lnTo>
                  <a:lnTo>
                    <a:pt x="345453" y="16676"/>
                  </a:lnTo>
                  <a:lnTo>
                    <a:pt x="352594" y="14294"/>
                  </a:lnTo>
                  <a:lnTo>
                    <a:pt x="359999" y="12176"/>
                  </a:lnTo>
                  <a:lnTo>
                    <a:pt x="367404" y="10058"/>
                  </a:lnTo>
                  <a:lnTo>
                    <a:pt x="375073" y="8206"/>
                  </a:lnTo>
                  <a:lnTo>
                    <a:pt x="382479" y="6617"/>
                  </a:lnTo>
                  <a:lnTo>
                    <a:pt x="390148" y="5029"/>
                  </a:lnTo>
                  <a:lnTo>
                    <a:pt x="398082" y="3706"/>
                  </a:lnTo>
                  <a:lnTo>
                    <a:pt x="406016" y="2912"/>
                  </a:lnTo>
                  <a:lnTo>
                    <a:pt x="413686" y="1853"/>
                  </a:lnTo>
                  <a:lnTo>
                    <a:pt x="421620" y="1059"/>
                  </a:lnTo>
                  <a:lnTo>
                    <a:pt x="429554" y="794"/>
                  </a:lnTo>
                  <a:lnTo>
                    <a:pt x="437752" y="265"/>
                  </a:lnTo>
                  <a:lnTo>
                    <a:pt x="445686" y="0"/>
                  </a:lnTo>
                  <a:close/>
                </a:path>
              </a:pathLst>
            </a:custGeom>
            <a:solidFill>
              <a:srgbClr val="015A75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439333" y="481242"/>
            <a:ext cx="4088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References 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Group 4"/>
          <p:cNvGrpSpPr/>
          <p:nvPr/>
        </p:nvGrpSpPr>
        <p:grpSpPr>
          <a:xfrm>
            <a:off x="1754045" y="2929656"/>
            <a:ext cx="910297" cy="768651"/>
            <a:chOff x="5408613" y="4151313"/>
            <a:chExt cx="1458913" cy="1231900"/>
          </a:xfrm>
          <a:effectLst>
            <a:outerShdw blurRad="3175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Rectangle 16"/>
            <p:cNvSpPr>
              <a:spLocks noChangeArrowheads="1"/>
            </p:cNvSpPr>
            <p:nvPr/>
          </p:nvSpPr>
          <p:spPr bwMode="auto">
            <a:xfrm>
              <a:off x="5408613" y="4151313"/>
              <a:ext cx="1458913" cy="284163"/>
            </a:xfrm>
            <a:prstGeom prst="rect">
              <a:avLst/>
            </a:prstGeom>
            <a:solidFill>
              <a:srgbClr val="96683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5480052" y="4435474"/>
              <a:ext cx="1316037" cy="947739"/>
            </a:xfrm>
            <a:custGeom>
              <a:avLst/>
              <a:gdLst>
                <a:gd name="T0" fmla="*/ 669 w 829"/>
                <a:gd name="T1" fmla="*/ 597 h 597"/>
                <a:gd name="T2" fmla="*/ 160 w 829"/>
                <a:gd name="T3" fmla="*/ 597 h 597"/>
                <a:gd name="T4" fmla="*/ 0 w 829"/>
                <a:gd name="T5" fmla="*/ 0 h 597"/>
                <a:gd name="T6" fmla="*/ 829 w 829"/>
                <a:gd name="T7" fmla="*/ 0 h 597"/>
                <a:gd name="T8" fmla="*/ 669 w 829"/>
                <a:gd name="T9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597">
                  <a:moveTo>
                    <a:pt x="669" y="597"/>
                  </a:moveTo>
                  <a:lnTo>
                    <a:pt x="160" y="597"/>
                  </a:lnTo>
                  <a:lnTo>
                    <a:pt x="0" y="0"/>
                  </a:lnTo>
                  <a:lnTo>
                    <a:pt x="829" y="0"/>
                  </a:lnTo>
                  <a:lnTo>
                    <a:pt x="669" y="59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" name="Freeform 20"/>
            <p:cNvSpPr/>
            <p:nvPr/>
          </p:nvSpPr>
          <p:spPr bwMode="auto">
            <a:xfrm>
              <a:off x="6137276" y="4151313"/>
              <a:ext cx="730250" cy="284163"/>
            </a:xfrm>
            <a:custGeom>
              <a:avLst/>
              <a:gdLst>
                <a:gd name="T0" fmla="*/ 460 w 460"/>
                <a:gd name="T1" fmla="*/ 0 h 179"/>
                <a:gd name="T2" fmla="*/ 14 w 460"/>
                <a:gd name="T3" fmla="*/ 0 h 179"/>
                <a:gd name="T4" fmla="*/ 0 w 460"/>
                <a:gd name="T5" fmla="*/ 0 h 179"/>
                <a:gd name="T6" fmla="*/ 0 w 460"/>
                <a:gd name="T7" fmla="*/ 179 h 179"/>
                <a:gd name="T8" fmla="*/ 415 w 460"/>
                <a:gd name="T9" fmla="*/ 179 h 179"/>
                <a:gd name="T10" fmla="*/ 460 w 460"/>
                <a:gd name="T11" fmla="*/ 179 h 179"/>
                <a:gd name="T12" fmla="*/ 460 w 460"/>
                <a:gd name="T1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0" h="179">
                  <a:moveTo>
                    <a:pt x="460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5" y="179"/>
                  </a:lnTo>
                  <a:lnTo>
                    <a:pt x="460" y="179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7E582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1" name="Freeform 22"/>
            <p:cNvSpPr/>
            <p:nvPr/>
          </p:nvSpPr>
          <p:spPr bwMode="auto">
            <a:xfrm>
              <a:off x="6137276" y="4435475"/>
              <a:ext cx="658813" cy="947738"/>
            </a:xfrm>
            <a:custGeom>
              <a:avLst/>
              <a:gdLst>
                <a:gd name="T0" fmla="*/ 415 w 415"/>
                <a:gd name="T1" fmla="*/ 0 h 597"/>
                <a:gd name="T2" fmla="*/ 0 w 415"/>
                <a:gd name="T3" fmla="*/ 0 h 597"/>
                <a:gd name="T4" fmla="*/ 0 w 415"/>
                <a:gd name="T5" fmla="*/ 597 h 597"/>
                <a:gd name="T6" fmla="*/ 255 w 415"/>
                <a:gd name="T7" fmla="*/ 597 h 597"/>
                <a:gd name="T8" fmla="*/ 415 w 415"/>
                <a:gd name="T9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597">
                  <a:moveTo>
                    <a:pt x="415" y="0"/>
                  </a:moveTo>
                  <a:lnTo>
                    <a:pt x="0" y="0"/>
                  </a:lnTo>
                  <a:lnTo>
                    <a:pt x="0" y="597"/>
                  </a:lnTo>
                  <a:lnTo>
                    <a:pt x="255" y="5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2" name="Group 2"/>
          <p:cNvGrpSpPr/>
          <p:nvPr/>
        </p:nvGrpSpPr>
        <p:grpSpPr>
          <a:xfrm>
            <a:off x="1918296" y="3064823"/>
            <a:ext cx="3314625" cy="2689735"/>
            <a:chOff x="4586289" y="3298426"/>
            <a:chExt cx="3314625" cy="2689735"/>
          </a:xfrm>
          <a:effectLst>
            <a:outerShdw blurRad="3175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Freeform 296"/>
            <p:cNvSpPr/>
            <p:nvPr/>
          </p:nvSpPr>
          <p:spPr bwMode="auto">
            <a:xfrm flipH="1">
              <a:off x="5905618" y="3475067"/>
              <a:ext cx="697299" cy="730906"/>
            </a:xfrm>
            <a:custGeom>
              <a:avLst/>
              <a:gdLst>
                <a:gd name="T0" fmla="*/ 80 w 160"/>
                <a:gd name="T1" fmla="*/ 0 h 158"/>
                <a:gd name="T2" fmla="*/ 85 w 160"/>
                <a:gd name="T3" fmla="*/ 1 h 158"/>
                <a:gd name="T4" fmla="*/ 139 w 160"/>
                <a:gd name="T5" fmla="*/ 1 h 158"/>
                <a:gd name="T6" fmla="*/ 143 w 160"/>
                <a:gd name="T7" fmla="*/ 18 h 158"/>
                <a:gd name="T8" fmla="*/ 160 w 160"/>
                <a:gd name="T9" fmla="*/ 35 h 158"/>
                <a:gd name="T10" fmla="*/ 160 w 160"/>
                <a:gd name="T11" fmla="*/ 77 h 158"/>
                <a:gd name="T12" fmla="*/ 159 w 160"/>
                <a:gd name="T13" fmla="*/ 77 h 158"/>
                <a:gd name="T14" fmla="*/ 159 w 160"/>
                <a:gd name="T15" fmla="*/ 79 h 158"/>
                <a:gd name="T16" fmla="*/ 80 w 160"/>
                <a:gd name="T17" fmla="*/ 158 h 158"/>
                <a:gd name="T18" fmla="*/ 0 w 160"/>
                <a:gd name="T19" fmla="*/ 79 h 158"/>
                <a:gd name="T20" fmla="*/ 0 w 160"/>
                <a:gd name="T21" fmla="*/ 73 h 158"/>
                <a:gd name="T22" fmla="*/ 0 w 160"/>
                <a:gd name="T23" fmla="*/ 17 h 158"/>
                <a:gd name="T24" fmla="*/ 12 w 160"/>
                <a:gd name="T25" fmla="*/ 1 h 158"/>
                <a:gd name="T26" fmla="*/ 75 w 160"/>
                <a:gd name="T27" fmla="*/ 1 h 158"/>
                <a:gd name="T28" fmla="*/ 80 w 160"/>
                <a:gd name="T2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58">
                  <a:moveTo>
                    <a:pt x="80" y="0"/>
                  </a:moveTo>
                  <a:cubicBezTo>
                    <a:pt x="81" y="0"/>
                    <a:pt x="83" y="1"/>
                    <a:pt x="85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8"/>
                    <a:pt x="159" y="79"/>
                    <a:pt x="159" y="79"/>
                  </a:cubicBezTo>
                  <a:cubicBezTo>
                    <a:pt x="159" y="123"/>
                    <a:pt x="124" y="158"/>
                    <a:pt x="80" y="158"/>
                  </a:cubicBezTo>
                  <a:cubicBezTo>
                    <a:pt x="36" y="158"/>
                    <a:pt x="0" y="123"/>
                    <a:pt x="0" y="79"/>
                  </a:cubicBezTo>
                  <a:cubicBezTo>
                    <a:pt x="0" y="77"/>
                    <a:pt x="0" y="75"/>
                    <a:pt x="0" y="7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1"/>
                    <a:pt x="78" y="0"/>
                    <a:pt x="80" y="0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4" name="Freeform 297"/>
            <p:cNvSpPr/>
            <p:nvPr/>
          </p:nvSpPr>
          <p:spPr bwMode="auto">
            <a:xfrm flipH="1">
              <a:off x="6302230" y="3478965"/>
              <a:ext cx="300688" cy="721160"/>
            </a:xfrm>
            <a:custGeom>
              <a:avLst/>
              <a:gdLst>
                <a:gd name="T0" fmla="*/ 69 w 69"/>
                <a:gd name="T1" fmla="*/ 156 h 156"/>
                <a:gd name="T2" fmla="*/ 0 w 69"/>
                <a:gd name="T3" fmla="*/ 78 h 156"/>
                <a:gd name="T4" fmla="*/ 0 w 69"/>
                <a:gd name="T5" fmla="*/ 72 h 156"/>
                <a:gd name="T6" fmla="*/ 0 w 69"/>
                <a:gd name="T7" fmla="*/ 16 h 156"/>
                <a:gd name="T8" fmla="*/ 12 w 69"/>
                <a:gd name="T9" fmla="*/ 0 h 156"/>
                <a:gd name="T10" fmla="*/ 69 w 69"/>
                <a:gd name="T11" fmla="*/ 0 h 156"/>
                <a:gd name="T12" fmla="*/ 69 w 69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56">
                  <a:moveTo>
                    <a:pt x="69" y="156"/>
                  </a:moveTo>
                  <a:cubicBezTo>
                    <a:pt x="30" y="151"/>
                    <a:pt x="0" y="118"/>
                    <a:pt x="0" y="78"/>
                  </a:cubicBezTo>
                  <a:cubicBezTo>
                    <a:pt x="0" y="76"/>
                    <a:pt x="0" y="74"/>
                    <a:pt x="0" y="7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69" y="156"/>
                  </a:ln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 flipH="1">
              <a:off x="4586289" y="3932935"/>
              <a:ext cx="562944" cy="264186"/>
            </a:xfrm>
            <a:custGeom>
              <a:avLst/>
              <a:gdLst>
                <a:gd name="T0" fmla="*/ 0 w 84"/>
                <a:gd name="T1" fmla="*/ 31 h 41"/>
                <a:gd name="T2" fmla="*/ 0 w 84"/>
                <a:gd name="T3" fmla="*/ 7 h 41"/>
                <a:gd name="T4" fmla="*/ 19 w 84"/>
                <a:gd name="T5" fmla="*/ 2 h 41"/>
                <a:gd name="T6" fmla="*/ 39 w 84"/>
                <a:gd name="T7" fmla="*/ 14 h 41"/>
                <a:gd name="T8" fmla="*/ 41 w 84"/>
                <a:gd name="T9" fmla="*/ 29 h 41"/>
                <a:gd name="T10" fmla="*/ 26 w 84"/>
                <a:gd name="T11" fmla="*/ 24 h 41"/>
                <a:gd name="T12" fmla="*/ 40 w 84"/>
                <a:gd name="T13" fmla="*/ 30 h 41"/>
                <a:gd name="T14" fmla="*/ 52 w 84"/>
                <a:gd name="T15" fmla="*/ 18 h 41"/>
                <a:gd name="T16" fmla="*/ 68 w 84"/>
                <a:gd name="T17" fmla="*/ 10 h 41"/>
                <a:gd name="T18" fmla="*/ 78 w 84"/>
                <a:gd name="T19" fmla="*/ 20 h 41"/>
                <a:gd name="T20" fmla="*/ 54 w 84"/>
                <a:gd name="T21" fmla="*/ 36 h 41"/>
                <a:gd name="T22" fmla="*/ 30 w 84"/>
                <a:gd name="T23" fmla="*/ 37 h 41"/>
                <a:gd name="T24" fmla="*/ 0 w 84"/>
                <a:gd name="T25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41">
                  <a:moveTo>
                    <a:pt x="0" y="31"/>
                  </a:moveTo>
                  <a:cubicBezTo>
                    <a:pt x="0" y="23"/>
                    <a:pt x="0" y="15"/>
                    <a:pt x="0" y="7"/>
                  </a:cubicBezTo>
                  <a:cubicBezTo>
                    <a:pt x="7" y="1"/>
                    <a:pt x="12" y="0"/>
                    <a:pt x="19" y="2"/>
                  </a:cubicBezTo>
                  <a:cubicBezTo>
                    <a:pt x="27" y="5"/>
                    <a:pt x="26" y="10"/>
                    <a:pt x="39" y="14"/>
                  </a:cubicBezTo>
                  <a:cubicBezTo>
                    <a:pt x="55" y="18"/>
                    <a:pt x="51" y="29"/>
                    <a:pt x="41" y="29"/>
                  </a:cubicBezTo>
                  <a:cubicBezTo>
                    <a:pt x="35" y="28"/>
                    <a:pt x="32" y="28"/>
                    <a:pt x="26" y="24"/>
                  </a:cubicBezTo>
                  <a:cubicBezTo>
                    <a:pt x="29" y="27"/>
                    <a:pt x="34" y="30"/>
                    <a:pt x="40" y="30"/>
                  </a:cubicBezTo>
                  <a:cubicBezTo>
                    <a:pt x="50" y="31"/>
                    <a:pt x="54" y="26"/>
                    <a:pt x="52" y="18"/>
                  </a:cubicBezTo>
                  <a:cubicBezTo>
                    <a:pt x="59" y="15"/>
                    <a:pt x="62" y="13"/>
                    <a:pt x="68" y="10"/>
                  </a:cubicBezTo>
                  <a:cubicBezTo>
                    <a:pt x="76" y="6"/>
                    <a:pt x="84" y="13"/>
                    <a:pt x="78" y="20"/>
                  </a:cubicBezTo>
                  <a:cubicBezTo>
                    <a:pt x="75" y="22"/>
                    <a:pt x="59" y="33"/>
                    <a:pt x="54" y="36"/>
                  </a:cubicBezTo>
                  <a:cubicBezTo>
                    <a:pt x="46" y="41"/>
                    <a:pt x="37" y="41"/>
                    <a:pt x="30" y="37"/>
                  </a:cubicBezTo>
                  <a:cubicBezTo>
                    <a:pt x="22" y="33"/>
                    <a:pt x="13" y="31"/>
                    <a:pt x="0" y="31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 flipH="1">
              <a:off x="4983194" y="3980646"/>
              <a:ext cx="1103135" cy="950324"/>
            </a:xfrm>
            <a:custGeom>
              <a:avLst/>
              <a:gdLst>
                <a:gd name="connsiteX0" fmla="*/ 934681 w 1103135"/>
                <a:gd name="connsiteY0" fmla="*/ 0 h 950324"/>
                <a:gd name="connsiteX1" fmla="*/ 1103135 w 1103135"/>
                <a:gd name="connsiteY1" fmla="*/ 187039 h 950324"/>
                <a:gd name="connsiteX2" fmla="*/ 1077924 w 1103135"/>
                <a:gd name="connsiteY2" fmla="*/ 239971 h 950324"/>
                <a:gd name="connsiteX3" fmla="*/ 770304 w 1103135"/>
                <a:gd name="connsiteY3" fmla="*/ 885831 h 950324"/>
                <a:gd name="connsiteX4" fmla="*/ 694691 w 1103135"/>
                <a:gd name="connsiteY4" fmla="*/ 945363 h 950324"/>
                <a:gd name="connsiteX5" fmla="*/ 671062 w 1103135"/>
                <a:gd name="connsiteY5" fmla="*/ 950324 h 950324"/>
                <a:gd name="connsiteX6" fmla="*/ 595449 w 1103135"/>
                <a:gd name="connsiteY6" fmla="*/ 920558 h 950324"/>
                <a:gd name="connsiteX7" fmla="*/ 0 w 1103135"/>
                <a:gd name="connsiteY7" fmla="*/ 404616 h 950324"/>
                <a:gd name="connsiteX8" fmla="*/ 141774 w 1103135"/>
                <a:gd name="connsiteY8" fmla="*/ 221059 h 950324"/>
                <a:gd name="connsiteX9" fmla="*/ 633256 w 1103135"/>
                <a:gd name="connsiteY9" fmla="*/ 642743 h 950324"/>
                <a:gd name="connsiteX10" fmla="*/ 930980 w 1103135"/>
                <a:gd name="connsiteY10" fmla="*/ 7892 h 95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3135" h="950324">
                  <a:moveTo>
                    <a:pt x="934681" y="0"/>
                  </a:moveTo>
                  <a:lnTo>
                    <a:pt x="1103135" y="187039"/>
                  </a:lnTo>
                  <a:lnTo>
                    <a:pt x="1077924" y="239971"/>
                  </a:lnTo>
                  <a:cubicBezTo>
                    <a:pt x="770304" y="885831"/>
                    <a:pt x="770304" y="885831"/>
                    <a:pt x="770304" y="885831"/>
                  </a:cubicBezTo>
                  <a:cubicBezTo>
                    <a:pt x="756126" y="915597"/>
                    <a:pt x="727772" y="940402"/>
                    <a:pt x="694691" y="945363"/>
                  </a:cubicBezTo>
                  <a:cubicBezTo>
                    <a:pt x="685239" y="950324"/>
                    <a:pt x="675788" y="950324"/>
                    <a:pt x="671062" y="950324"/>
                  </a:cubicBezTo>
                  <a:cubicBezTo>
                    <a:pt x="642707" y="950324"/>
                    <a:pt x="619078" y="940402"/>
                    <a:pt x="595449" y="920558"/>
                  </a:cubicBezTo>
                  <a:cubicBezTo>
                    <a:pt x="0" y="404616"/>
                    <a:pt x="0" y="404616"/>
                    <a:pt x="0" y="404616"/>
                  </a:cubicBezTo>
                  <a:lnTo>
                    <a:pt x="141774" y="221059"/>
                  </a:lnTo>
                  <a:cubicBezTo>
                    <a:pt x="633256" y="642743"/>
                    <a:pt x="633256" y="642743"/>
                    <a:pt x="633256" y="642743"/>
                  </a:cubicBezTo>
                  <a:cubicBezTo>
                    <a:pt x="860094" y="159047"/>
                    <a:pt x="916803" y="38123"/>
                    <a:pt x="930980" y="7892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endParaRPr lang="en-GB" sz="2400" dirty="0">
                <a:cs typeface="+mn-ea"/>
                <a:sym typeface="+mn-lt"/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337970" y="3932935"/>
              <a:ext cx="562944" cy="264186"/>
            </a:xfrm>
            <a:custGeom>
              <a:avLst/>
              <a:gdLst>
                <a:gd name="T0" fmla="*/ 0 w 84"/>
                <a:gd name="T1" fmla="*/ 31 h 41"/>
                <a:gd name="T2" fmla="*/ 0 w 84"/>
                <a:gd name="T3" fmla="*/ 7 h 41"/>
                <a:gd name="T4" fmla="*/ 19 w 84"/>
                <a:gd name="T5" fmla="*/ 2 h 41"/>
                <a:gd name="T6" fmla="*/ 39 w 84"/>
                <a:gd name="T7" fmla="*/ 14 h 41"/>
                <a:gd name="T8" fmla="*/ 41 w 84"/>
                <a:gd name="T9" fmla="*/ 29 h 41"/>
                <a:gd name="T10" fmla="*/ 26 w 84"/>
                <a:gd name="T11" fmla="*/ 24 h 41"/>
                <a:gd name="T12" fmla="*/ 40 w 84"/>
                <a:gd name="T13" fmla="*/ 30 h 41"/>
                <a:gd name="T14" fmla="*/ 52 w 84"/>
                <a:gd name="T15" fmla="*/ 18 h 41"/>
                <a:gd name="T16" fmla="*/ 68 w 84"/>
                <a:gd name="T17" fmla="*/ 10 h 41"/>
                <a:gd name="T18" fmla="*/ 78 w 84"/>
                <a:gd name="T19" fmla="*/ 20 h 41"/>
                <a:gd name="T20" fmla="*/ 54 w 84"/>
                <a:gd name="T21" fmla="*/ 36 h 41"/>
                <a:gd name="T22" fmla="*/ 30 w 84"/>
                <a:gd name="T23" fmla="*/ 37 h 41"/>
                <a:gd name="T24" fmla="*/ 0 w 84"/>
                <a:gd name="T25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41">
                  <a:moveTo>
                    <a:pt x="0" y="31"/>
                  </a:moveTo>
                  <a:cubicBezTo>
                    <a:pt x="0" y="23"/>
                    <a:pt x="0" y="15"/>
                    <a:pt x="0" y="7"/>
                  </a:cubicBezTo>
                  <a:cubicBezTo>
                    <a:pt x="7" y="1"/>
                    <a:pt x="12" y="0"/>
                    <a:pt x="19" y="2"/>
                  </a:cubicBezTo>
                  <a:cubicBezTo>
                    <a:pt x="27" y="5"/>
                    <a:pt x="26" y="10"/>
                    <a:pt x="39" y="14"/>
                  </a:cubicBezTo>
                  <a:cubicBezTo>
                    <a:pt x="55" y="18"/>
                    <a:pt x="51" y="29"/>
                    <a:pt x="41" y="29"/>
                  </a:cubicBezTo>
                  <a:cubicBezTo>
                    <a:pt x="35" y="28"/>
                    <a:pt x="32" y="28"/>
                    <a:pt x="26" y="24"/>
                  </a:cubicBezTo>
                  <a:cubicBezTo>
                    <a:pt x="29" y="27"/>
                    <a:pt x="34" y="30"/>
                    <a:pt x="40" y="30"/>
                  </a:cubicBezTo>
                  <a:cubicBezTo>
                    <a:pt x="50" y="31"/>
                    <a:pt x="54" y="26"/>
                    <a:pt x="52" y="18"/>
                  </a:cubicBezTo>
                  <a:cubicBezTo>
                    <a:pt x="59" y="15"/>
                    <a:pt x="62" y="13"/>
                    <a:pt x="68" y="10"/>
                  </a:cubicBezTo>
                  <a:cubicBezTo>
                    <a:pt x="76" y="6"/>
                    <a:pt x="84" y="13"/>
                    <a:pt x="78" y="20"/>
                  </a:cubicBezTo>
                  <a:cubicBezTo>
                    <a:pt x="75" y="22"/>
                    <a:pt x="59" y="33"/>
                    <a:pt x="54" y="36"/>
                  </a:cubicBezTo>
                  <a:cubicBezTo>
                    <a:pt x="46" y="41"/>
                    <a:pt x="37" y="41"/>
                    <a:pt x="30" y="37"/>
                  </a:cubicBezTo>
                  <a:cubicBezTo>
                    <a:pt x="22" y="33"/>
                    <a:pt x="13" y="31"/>
                    <a:pt x="0" y="31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6400784" y="3978447"/>
              <a:ext cx="1103135" cy="950324"/>
            </a:xfrm>
            <a:custGeom>
              <a:avLst/>
              <a:gdLst>
                <a:gd name="connsiteX0" fmla="*/ 934681 w 1103135"/>
                <a:gd name="connsiteY0" fmla="*/ 0 h 950324"/>
                <a:gd name="connsiteX1" fmla="*/ 1103135 w 1103135"/>
                <a:gd name="connsiteY1" fmla="*/ 187039 h 950324"/>
                <a:gd name="connsiteX2" fmla="*/ 1077924 w 1103135"/>
                <a:gd name="connsiteY2" fmla="*/ 239971 h 950324"/>
                <a:gd name="connsiteX3" fmla="*/ 770304 w 1103135"/>
                <a:gd name="connsiteY3" fmla="*/ 885831 h 950324"/>
                <a:gd name="connsiteX4" fmla="*/ 694691 w 1103135"/>
                <a:gd name="connsiteY4" fmla="*/ 945363 h 950324"/>
                <a:gd name="connsiteX5" fmla="*/ 671062 w 1103135"/>
                <a:gd name="connsiteY5" fmla="*/ 950324 h 950324"/>
                <a:gd name="connsiteX6" fmla="*/ 595449 w 1103135"/>
                <a:gd name="connsiteY6" fmla="*/ 920558 h 950324"/>
                <a:gd name="connsiteX7" fmla="*/ 0 w 1103135"/>
                <a:gd name="connsiteY7" fmla="*/ 404616 h 950324"/>
                <a:gd name="connsiteX8" fmla="*/ 141774 w 1103135"/>
                <a:gd name="connsiteY8" fmla="*/ 221059 h 950324"/>
                <a:gd name="connsiteX9" fmla="*/ 633256 w 1103135"/>
                <a:gd name="connsiteY9" fmla="*/ 642743 h 950324"/>
                <a:gd name="connsiteX10" fmla="*/ 930980 w 1103135"/>
                <a:gd name="connsiteY10" fmla="*/ 7892 h 95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3135" h="950324">
                  <a:moveTo>
                    <a:pt x="934681" y="0"/>
                  </a:moveTo>
                  <a:lnTo>
                    <a:pt x="1103135" y="187039"/>
                  </a:lnTo>
                  <a:lnTo>
                    <a:pt x="1077924" y="239971"/>
                  </a:lnTo>
                  <a:cubicBezTo>
                    <a:pt x="770304" y="885831"/>
                    <a:pt x="770304" y="885831"/>
                    <a:pt x="770304" y="885831"/>
                  </a:cubicBezTo>
                  <a:cubicBezTo>
                    <a:pt x="756126" y="915597"/>
                    <a:pt x="727772" y="940402"/>
                    <a:pt x="694691" y="945363"/>
                  </a:cubicBezTo>
                  <a:cubicBezTo>
                    <a:pt x="685239" y="950324"/>
                    <a:pt x="675788" y="950324"/>
                    <a:pt x="671062" y="950324"/>
                  </a:cubicBezTo>
                  <a:cubicBezTo>
                    <a:pt x="642707" y="950324"/>
                    <a:pt x="619078" y="940402"/>
                    <a:pt x="595449" y="920558"/>
                  </a:cubicBezTo>
                  <a:cubicBezTo>
                    <a:pt x="0" y="404616"/>
                    <a:pt x="0" y="404616"/>
                    <a:pt x="0" y="404616"/>
                  </a:cubicBezTo>
                  <a:lnTo>
                    <a:pt x="141774" y="221059"/>
                  </a:lnTo>
                  <a:cubicBezTo>
                    <a:pt x="633256" y="642743"/>
                    <a:pt x="633256" y="642743"/>
                    <a:pt x="633256" y="642743"/>
                  </a:cubicBezTo>
                  <a:cubicBezTo>
                    <a:pt x="860094" y="159047"/>
                    <a:pt x="916803" y="38123"/>
                    <a:pt x="930980" y="7892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endParaRPr lang="en-GB" sz="2400" dirty="0">
                <a:cs typeface="+mn-ea"/>
                <a:sym typeface="+mn-lt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 rot="10800000" flipH="1">
              <a:off x="5908297" y="4174376"/>
              <a:ext cx="670156" cy="1045278"/>
            </a:xfrm>
            <a:custGeom>
              <a:avLst/>
              <a:gdLst>
                <a:gd name="connsiteX0" fmla="*/ 138788 w 670156"/>
                <a:gd name="connsiteY0" fmla="*/ 1155858 h 1155858"/>
                <a:gd name="connsiteX1" fmla="*/ 270962 w 670156"/>
                <a:gd name="connsiteY1" fmla="*/ 1155858 h 1155858"/>
                <a:gd name="connsiteX2" fmla="*/ 392969 w 670156"/>
                <a:gd name="connsiteY2" fmla="*/ 1155858 h 1155858"/>
                <a:gd name="connsiteX3" fmla="*/ 530227 w 670156"/>
                <a:gd name="connsiteY3" fmla="*/ 1155858 h 1155858"/>
                <a:gd name="connsiteX4" fmla="*/ 611724 w 670156"/>
                <a:gd name="connsiteY4" fmla="*/ 1132192 h 1155858"/>
                <a:gd name="connsiteX5" fmla="*/ 633088 w 670156"/>
                <a:gd name="connsiteY5" fmla="*/ 1125988 h 1155858"/>
                <a:gd name="connsiteX6" fmla="*/ 643824 w 670156"/>
                <a:gd name="connsiteY6" fmla="*/ 1075078 h 1155858"/>
                <a:gd name="connsiteX7" fmla="*/ 670156 w 670156"/>
                <a:gd name="connsiteY7" fmla="*/ 739370 h 1155858"/>
                <a:gd name="connsiteX8" fmla="*/ 663833 w 670156"/>
                <a:gd name="connsiteY8" fmla="*/ 577939 h 1155858"/>
                <a:gd name="connsiteX9" fmla="*/ 670156 w 670156"/>
                <a:gd name="connsiteY9" fmla="*/ 416488 h 1155858"/>
                <a:gd name="connsiteX10" fmla="*/ 643824 w 670156"/>
                <a:gd name="connsiteY10" fmla="*/ 80780 h 1155858"/>
                <a:gd name="connsiteX11" fmla="*/ 632928 w 670156"/>
                <a:gd name="connsiteY11" fmla="*/ 29109 h 1155858"/>
                <a:gd name="connsiteX12" fmla="*/ 590098 w 670156"/>
                <a:gd name="connsiteY12" fmla="*/ 16833 h 1155858"/>
                <a:gd name="connsiteX13" fmla="*/ 531368 w 670156"/>
                <a:gd name="connsiteY13" fmla="*/ 0 h 1155858"/>
                <a:gd name="connsiteX14" fmla="*/ 399194 w 670156"/>
                <a:gd name="connsiteY14" fmla="*/ 0 h 1155858"/>
                <a:gd name="connsiteX15" fmla="*/ 277187 w 670156"/>
                <a:gd name="connsiteY15" fmla="*/ 0 h 1155858"/>
                <a:gd name="connsiteX16" fmla="*/ 139929 w 670156"/>
                <a:gd name="connsiteY16" fmla="*/ 0 h 1155858"/>
                <a:gd name="connsiteX17" fmla="*/ 58432 w 670156"/>
                <a:gd name="connsiteY17" fmla="*/ 23666 h 1155858"/>
                <a:gd name="connsiteX18" fmla="*/ 37068 w 670156"/>
                <a:gd name="connsiteY18" fmla="*/ 29870 h 1155858"/>
                <a:gd name="connsiteX19" fmla="*/ 26332 w 670156"/>
                <a:gd name="connsiteY19" fmla="*/ 80780 h 1155858"/>
                <a:gd name="connsiteX20" fmla="*/ 0 w 670156"/>
                <a:gd name="connsiteY20" fmla="*/ 416488 h 1155858"/>
                <a:gd name="connsiteX21" fmla="*/ 6323 w 670156"/>
                <a:gd name="connsiteY21" fmla="*/ 577920 h 1155858"/>
                <a:gd name="connsiteX22" fmla="*/ 0 w 670156"/>
                <a:gd name="connsiteY22" fmla="*/ 739370 h 1155858"/>
                <a:gd name="connsiteX23" fmla="*/ 26332 w 670156"/>
                <a:gd name="connsiteY23" fmla="*/ 1075078 h 1155858"/>
                <a:gd name="connsiteX24" fmla="*/ 37228 w 670156"/>
                <a:gd name="connsiteY24" fmla="*/ 1126749 h 1155858"/>
                <a:gd name="connsiteX25" fmla="*/ 80058 w 670156"/>
                <a:gd name="connsiteY25" fmla="*/ 1139025 h 1155858"/>
                <a:gd name="connsiteX26" fmla="*/ 138788 w 670156"/>
                <a:gd name="connsiteY26" fmla="*/ 1155858 h 115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70156" h="1155858">
                  <a:moveTo>
                    <a:pt x="138788" y="1155858"/>
                  </a:moveTo>
                  <a:cubicBezTo>
                    <a:pt x="138788" y="1155858"/>
                    <a:pt x="138788" y="1155858"/>
                    <a:pt x="270962" y="1155858"/>
                  </a:cubicBezTo>
                  <a:cubicBezTo>
                    <a:pt x="270962" y="1155858"/>
                    <a:pt x="270962" y="1155858"/>
                    <a:pt x="392969" y="1155858"/>
                  </a:cubicBezTo>
                  <a:cubicBezTo>
                    <a:pt x="392969" y="1155858"/>
                    <a:pt x="392969" y="1155858"/>
                    <a:pt x="530227" y="1155858"/>
                  </a:cubicBezTo>
                  <a:cubicBezTo>
                    <a:pt x="530227" y="1155858"/>
                    <a:pt x="530227" y="1155858"/>
                    <a:pt x="611724" y="1132192"/>
                  </a:cubicBezTo>
                  <a:lnTo>
                    <a:pt x="633088" y="1125988"/>
                  </a:lnTo>
                  <a:lnTo>
                    <a:pt x="643824" y="1075078"/>
                  </a:lnTo>
                  <a:cubicBezTo>
                    <a:pt x="660780" y="971895"/>
                    <a:pt x="670156" y="858451"/>
                    <a:pt x="670156" y="739370"/>
                  </a:cubicBezTo>
                  <a:lnTo>
                    <a:pt x="663833" y="577939"/>
                  </a:lnTo>
                  <a:lnTo>
                    <a:pt x="670156" y="416488"/>
                  </a:lnTo>
                  <a:cubicBezTo>
                    <a:pt x="670156" y="297407"/>
                    <a:pt x="660780" y="183963"/>
                    <a:pt x="643824" y="80780"/>
                  </a:cubicBezTo>
                  <a:lnTo>
                    <a:pt x="632928" y="29109"/>
                  </a:lnTo>
                  <a:lnTo>
                    <a:pt x="590098" y="16833"/>
                  </a:lnTo>
                  <a:cubicBezTo>
                    <a:pt x="573070" y="11953"/>
                    <a:pt x="553609" y="6375"/>
                    <a:pt x="531368" y="0"/>
                  </a:cubicBezTo>
                  <a:cubicBezTo>
                    <a:pt x="531368" y="0"/>
                    <a:pt x="531368" y="0"/>
                    <a:pt x="399194" y="0"/>
                  </a:cubicBezTo>
                  <a:cubicBezTo>
                    <a:pt x="399194" y="0"/>
                    <a:pt x="399194" y="0"/>
                    <a:pt x="277187" y="0"/>
                  </a:cubicBezTo>
                  <a:cubicBezTo>
                    <a:pt x="277187" y="0"/>
                    <a:pt x="277187" y="0"/>
                    <a:pt x="139929" y="0"/>
                  </a:cubicBezTo>
                  <a:cubicBezTo>
                    <a:pt x="139929" y="0"/>
                    <a:pt x="139929" y="0"/>
                    <a:pt x="58432" y="23666"/>
                  </a:cubicBezTo>
                  <a:lnTo>
                    <a:pt x="37068" y="29870"/>
                  </a:lnTo>
                  <a:lnTo>
                    <a:pt x="26332" y="80780"/>
                  </a:lnTo>
                  <a:cubicBezTo>
                    <a:pt x="9376" y="183963"/>
                    <a:pt x="0" y="297407"/>
                    <a:pt x="0" y="416488"/>
                  </a:cubicBezTo>
                  <a:lnTo>
                    <a:pt x="6323" y="577920"/>
                  </a:lnTo>
                  <a:lnTo>
                    <a:pt x="0" y="739370"/>
                  </a:lnTo>
                  <a:cubicBezTo>
                    <a:pt x="0" y="858451"/>
                    <a:pt x="9376" y="971895"/>
                    <a:pt x="26332" y="1075078"/>
                  </a:cubicBezTo>
                  <a:lnTo>
                    <a:pt x="37228" y="1126749"/>
                  </a:lnTo>
                  <a:lnTo>
                    <a:pt x="80058" y="1139025"/>
                  </a:lnTo>
                  <a:cubicBezTo>
                    <a:pt x="97086" y="1143905"/>
                    <a:pt x="116547" y="1149483"/>
                    <a:pt x="138788" y="1155858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0" name="Freeform 290"/>
            <p:cNvSpPr/>
            <p:nvPr/>
          </p:nvSpPr>
          <p:spPr bwMode="auto">
            <a:xfrm flipH="1">
              <a:off x="6037528" y="4164127"/>
              <a:ext cx="386696" cy="515595"/>
            </a:xfrm>
            <a:custGeom>
              <a:avLst/>
              <a:gdLst>
                <a:gd name="T0" fmla="*/ 180 w 180"/>
                <a:gd name="T1" fmla="*/ 71 h 240"/>
                <a:gd name="T2" fmla="*/ 92 w 180"/>
                <a:gd name="T3" fmla="*/ 240 h 240"/>
                <a:gd name="T4" fmla="*/ 0 w 180"/>
                <a:gd name="T5" fmla="*/ 71 h 240"/>
                <a:gd name="T6" fmla="*/ 33 w 180"/>
                <a:gd name="T7" fmla="*/ 69 h 240"/>
                <a:gd name="T8" fmla="*/ 33 w 180"/>
                <a:gd name="T9" fmla="*/ 0 h 240"/>
                <a:gd name="T10" fmla="*/ 151 w 180"/>
                <a:gd name="T11" fmla="*/ 0 h 240"/>
                <a:gd name="T12" fmla="*/ 151 w 180"/>
                <a:gd name="T13" fmla="*/ 69 h 240"/>
                <a:gd name="T14" fmla="*/ 180 w 180"/>
                <a:gd name="T15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240">
                  <a:moveTo>
                    <a:pt x="180" y="71"/>
                  </a:moveTo>
                  <a:lnTo>
                    <a:pt x="92" y="240"/>
                  </a:lnTo>
                  <a:lnTo>
                    <a:pt x="0" y="71"/>
                  </a:lnTo>
                  <a:lnTo>
                    <a:pt x="33" y="69"/>
                  </a:lnTo>
                  <a:lnTo>
                    <a:pt x="33" y="0"/>
                  </a:lnTo>
                  <a:lnTo>
                    <a:pt x="151" y="0"/>
                  </a:lnTo>
                  <a:lnTo>
                    <a:pt x="151" y="69"/>
                  </a:lnTo>
                  <a:lnTo>
                    <a:pt x="180" y="7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" name="Freeform 306"/>
            <p:cNvSpPr/>
            <p:nvPr/>
          </p:nvSpPr>
          <p:spPr bwMode="auto">
            <a:xfrm flipH="1">
              <a:off x="6170393" y="4235776"/>
              <a:ext cx="116009" cy="122455"/>
            </a:xfrm>
            <a:custGeom>
              <a:avLst/>
              <a:gdLst>
                <a:gd name="T0" fmla="*/ 0 w 54"/>
                <a:gd name="T1" fmla="*/ 14 h 57"/>
                <a:gd name="T2" fmla="*/ 28 w 54"/>
                <a:gd name="T3" fmla="*/ 57 h 57"/>
                <a:gd name="T4" fmla="*/ 54 w 54"/>
                <a:gd name="T5" fmla="*/ 14 h 57"/>
                <a:gd name="T6" fmla="*/ 28 w 54"/>
                <a:gd name="T7" fmla="*/ 0 h 57"/>
                <a:gd name="T8" fmla="*/ 0 w 54"/>
                <a:gd name="T9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7">
                  <a:moveTo>
                    <a:pt x="0" y="14"/>
                  </a:moveTo>
                  <a:lnTo>
                    <a:pt x="28" y="57"/>
                  </a:lnTo>
                  <a:lnTo>
                    <a:pt x="54" y="14"/>
                  </a:lnTo>
                  <a:lnTo>
                    <a:pt x="28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2" name="Freeform 307"/>
            <p:cNvSpPr/>
            <p:nvPr/>
          </p:nvSpPr>
          <p:spPr bwMode="auto">
            <a:xfrm flipH="1">
              <a:off x="6234842" y="4235776"/>
              <a:ext cx="51559" cy="111712"/>
            </a:xfrm>
            <a:custGeom>
              <a:avLst/>
              <a:gdLst>
                <a:gd name="T0" fmla="*/ 0 w 24"/>
                <a:gd name="T1" fmla="*/ 14 h 52"/>
                <a:gd name="T2" fmla="*/ 24 w 24"/>
                <a:gd name="T3" fmla="*/ 52 h 52"/>
                <a:gd name="T4" fmla="*/ 24 w 24"/>
                <a:gd name="T5" fmla="*/ 0 h 52"/>
                <a:gd name="T6" fmla="*/ 0 w 24"/>
                <a:gd name="T7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0" y="14"/>
                  </a:moveTo>
                  <a:lnTo>
                    <a:pt x="24" y="52"/>
                  </a:lnTo>
                  <a:lnTo>
                    <a:pt x="2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3" name="Freeform 308"/>
            <p:cNvSpPr/>
            <p:nvPr/>
          </p:nvSpPr>
          <p:spPr bwMode="auto">
            <a:xfrm flipH="1">
              <a:off x="6230545" y="4169179"/>
              <a:ext cx="193348" cy="137493"/>
            </a:xfrm>
            <a:custGeom>
              <a:avLst/>
              <a:gdLst>
                <a:gd name="T0" fmla="*/ 33 w 90"/>
                <a:gd name="T1" fmla="*/ 0 h 64"/>
                <a:gd name="T2" fmla="*/ 0 w 90"/>
                <a:gd name="T3" fmla="*/ 0 h 64"/>
                <a:gd name="T4" fmla="*/ 35 w 90"/>
                <a:gd name="T5" fmla="*/ 64 h 64"/>
                <a:gd name="T6" fmla="*/ 90 w 90"/>
                <a:gd name="T7" fmla="*/ 31 h 64"/>
                <a:gd name="T8" fmla="*/ 33 w 90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64">
                  <a:moveTo>
                    <a:pt x="33" y="0"/>
                  </a:moveTo>
                  <a:lnTo>
                    <a:pt x="0" y="0"/>
                  </a:lnTo>
                  <a:lnTo>
                    <a:pt x="35" y="64"/>
                  </a:lnTo>
                  <a:lnTo>
                    <a:pt x="90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4" name="Freeform 309"/>
            <p:cNvSpPr/>
            <p:nvPr/>
          </p:nvSpPr>
          <p:spPr bwMode="auto">
            <a:xfrm flipH="1">
              <a:off x="6032900" y="4169179"/>
              <a:ext cx="193348" cy="137493"/>
            </a:xfrm>
            <a:custGeom>
              <a:avLst/>
              <a:gdLst>
                <a:gd name="T0" fmla="*/ 57 w 90"/>
                <a:gd name="T1" fmla="*/ 0 h 64"/>
                <a:gd name="T2" fmla="*/ 90 w 90"/>
                <a:gd name="T3" fmla="*/ 0 h 64"/>
                <a:gd name="T4" fmla="*/ 55 w 90"/>
                <a:gd name="T5" fmla="*/ 64 h 64"/>
                <a:gd name="T6" fmla="*/ 0 w 90"/>
                <a:gd name="T7" fmla="*/ 31 h 64"/>
                <a:gd name="T8" fmla="*/ 57 w 90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64">
                  <a:moveTo>
                    <a:pt x="57" y="0"/>
                  </a:moveTo>
                  <a:lnTo>
                    <a:pt x="90" y="0"/>
                  </a:lnTo>
                  <a:lnTo>
                    <a:pt x="55" y="64"/>
                  </a:lnTo>
                  <a:lnTo>
                    <a:pt x="0" y="3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5" name="Freeform 310"/>
            <p:cNvSpPr/>
            <p:nvPr/>
          </p:nvSpPr>
          <p:spPr bwMode="auto">
            <a:xfrm flipH="1">
              <a:off x="6178985" y="4300227"/>
              <a:ext cx="96674" cy="236314"/>
            </a:xfrm>
            <a:custGeom>
              <a:avLst/>
              <a:gdLst>
                <a:gd name="T0" fmla="*/ 0 w 45"/>
                <a:gd name="T1" fmla="*/ 67 h 110"/>
                <a:gd name="T2" fmla="*/ 23 w 45"/>
                <a:gd name="T3" fmla="*/ 0 h 110"/>
                <a:gd name="T4" fmla="*/ 45 w 45"/>
                <a:gd name="T5" fmla="*/ 69 h 110"/>
                <a:gd name="T6" fmla="*/ 23 w 45"/>
                <a:gd name="T7" fmla="*/ 110 h 110"/>
                <a:gd name="T8" fmla="*/ 0 w 45"/>
                <a:gd name="T9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0">
                  <a:moveTo>
                    <a:pt x="0" y="67"/>
                  </a:moveTo>
                  <a:lnTo>
                    <a:pt x="23" y="0"/>
                  </a:lnTo>
                  <a:lnTo>
                    <a:pt x="45" y="69"/>
                  </a:lnTo>
                  <a:lnTo>
                    <a:pt x="23" y="11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6" name="Freeform 311"/>
            <p:cNvSpPr/>
            <p:nvPr/>
          </p:nvSpPr>
          <p:spPr bwMode="auto">
            <a:xfrm flipH="1">
              <a:off x="6230545" y="4317412"/>
              <a:ext cx="45115" cy="208386"/>
            </a:xfrm>
            <a:custGeom>
              <a:avLst/>
              <a:gdLst>
                <a:gd name="T0" fmla="*/ 0 w 21"/>
                <a:gd name="T1" fmla="*/ 59 h 97"/>
                <a:gd name="T2" fmla="*/ 21 w 21"/>
                <a:gd name="T3" fmla="*/ 0 h 97"/>
                <a:gd name="T4" fmla="*/ 21 w 21"/>
                <a:gd name="T5" fmla="*/ 97 h 97"/>
                <a:gd name="T6" fmla="*/ 0 w 21"/>
                <a:gd name="T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7">
                  <a:moveTo>
                    <a:pt x="0" y="59"/>
                  </a:moveTo>
                  <a:lnTo>
                    <a:pt x="21" y="0"/>
                  </a:lnTo>
                  <a:lnTo>
                    <a:pt x="21" y="9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7" name="Freeform 312"/>
            <p:cNvSpPr/>
            <p:nvPr/>
          </p:nvSpPr>
          <p:spPr bwMode="auto">
            <a:xfrm flipH="1">
              <a:off x="6226248" y="4173476"/>
              <a:ext cx="268540" cy="545671"/>
            </a:xfrm>
            <a:custGeom>
              <a:avLst/>
              <a:gdLst>
                <a:gd name="T0" fmla="*/ 33 w 125"/>
                <a:gd name="T1" fmla="*/ 0 h 254"/>
                <a:gd name="T2" fmla="*/ 0 w 125"/>
                <a:gd name="T3" fmla="*/ 83 h 254"/>
                <a:gd name="T4" fmla="*/ 54 w 125"/>
                <a:gd name="T5" fmla="*/ 81 h 254"/>
                <a:gd name="T6" fmla="*/ 12 w 125"/>
                <a:gd name="T7" fmla="*/ 128 h 254"/>
                <a:gd name="T8" fmla="*/ 123 w 125"/>
                <a:gd name="T9" fmla="*/ 254 h 254"/>
                <a:gd name="T10" fmla="*/ 125 w 125"/>
                <a:gd name="T11" fmla="*/ 169 h 254"/>
                <a:gd name="T12" fmla="*/ 33 w 125"/>
                <a:gd name="T13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54">
                  <a:moveTo>
                    <a:pt x="33" y="0"/>
                  </a:moveTo>
                  <a:lnTo>
                    <a:pt x="0" y="83"/>
                  </a:lnTo>
                  <a:lnTo>
                    <a:pt x="54" y="81"/>
                  </a:lnTo>
                  <a:lnTo>
                    <a:pt x="12" y="128"/>
                  </a:lnTo>
                  <a:lnTo>
                    <a:pt x="123" y="254"/>
                  </a:lnTo>
                  <a:lnTo>
                    <a:pt x="125" y="16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8" name="Freeform 313"/>
            <p:cNvSpPr/>
            <p:nvPr/>
          </p:nvSpPr>
          <p:spPr bwMode="auto">
            <a:xfrm flipH="1">
              <a:off x="5962005" y="4173476"/>
              <a:ext cx="268540" cy="545671"/>
            </a:xfrm>
            <a:custGeom>
              <a:avLst/>
              <a:gdLst>
                <a:gd name="T0" fmla="*/ 92 w 125"/>
                <a:gd name="T1" fmla="*/ 0 h 254"/>
                <a:gd name="T2" fmla="*/ 125 w 125"/>
                <a:gd name="T3" fmla="*/ 83 h 254"/>
                <a:gd name="T4" fmla="*/ 71 w 125"/>
                <a:gd name="T5" fmla="*/ 81 h 254"/>
                <a:gd name="T6" fmla="*/ 113 w 125"/>
                <a:gd name="T7" fmla="*/ 128 h 254"/>
                <a:gd name="T8" fmla="*/ 0 w 125"/>
                <a:gd name="T9" fmla="*/ 254 h 254"/>
                <a:gd name="T10" fmla="*/ 0 w 125"/>
                <a:gd name="T11" fmla="*/ 169 h 254"/>
                <a:gd name="T12" fmla="*/ 92 w 125"/>
                <a:gd name="T13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54">
                  <a:moveTo>
                    <a:pt x="92" y="0"/>
                  </a:moveTo>
                  <a:lnTo>
                    <a:pt x="125" y="83"/>
                  </a:lnTo>
                  <a:lnTo>
                    <a:pt x="71" y="81"/>
                  </a:lnTo>
                  <a:lnTo>
                    <a:pt x="113" y="128"/>
                  </a:lnTo>
                  <a:lnTo>
                    <a:pt x="0" y="254"/>
                  </a:lnTo>
                  <a:lnTo>
                    <a:pt x="0" y="169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29" name="Group 29"/>
            <p:cNvGrpSpPr/>
            <p:nvPr/>
          </p:nvGrpSpPr>
          <p:grpSpPr>
            <a:xfrm rot="694546" flipH="1">
              <a:off x="6564688" y="3724464"/>
              <a:ext cx="89826" cy="224565"/>
              <a:chOff x="5836327" y="2247088"/>
              <a:chExt cx="130060" cy="325149"/>
            </a:xfrm>
          </p:grpSpPr>
          <p:sp>
            <p:nvSpPr>
              <p:cNvPr id="58" name="Freeform 61"/>
              <p:cNvSpPr/>
              <p:nvPr/>
            </p:nvSpPr>
            <p:spPr bwMode="auto">
              <a:xfrm>
                <a:off x="5836327" y="2247088"/>
                <a:ext cx="130060" cy="325149"/>
              </a:xfrm>
              <a:custGeom>
                <a:avLst/>
                <a:gdLst>
                  <a:gd name="T0" fmla="*/ 10 w 10"/>
                  <a:gd name="T1" fmla="*/ 20 h 25"/>
                  <a:gd name="T2" fmla="*/ 5 w 10"/>
                  <a:gd name="T3" fmla="*/ 25 h 25"/>
                  <a:gd name="T4" fmla="*/ 0 w 10"/>
                  <a:gd name="T5" fmla="*/ 20 h 25"/>
                  <a:gd name="T6" fmla="*/ 0 w 10"/>
                  <a:gd name="T7" fmla="*/ 5 h 25"/>
                  <a:gd name="T8" fmla="*/ 5 w 10"/>
                  <a:gd name="T9" fmla="*/ 0 h 25"/>
                  <a:gd name="T10" fmla="*/ 10 w 10"/>
                  <a:gd name="T11" fmla="*/ 5 h 25"/>
                  <a:gd name="T12" fmla="*/ 10 w 10"/>
                  <a:gd name="T13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5">
                    <a:moveTo>
                      <a:pt x="10" y="20"/>
                    </a:moveTo>
                    <a:cubicBezTo>
                      <a:pt x="10" y="23"/>
                      <a:pt x="8" y="25"/>
                      <a:pt x="5" y="25"/>
                    </a:cubicBezTo>
                    <a:cubicBezTo>
                      <a:pt x="2" y="25"/>
                      <a:pt x="0" y="23"/>
                      <a:pt x="0" y="2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20"/>
                    </a:ln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 62"/>
              <p:cNvSpPr/>
              <p:nvPr/>
            </p:nvSpPr>
            <p:spPr bwMode="auto">
              <a:xfrm>
                <a:off x="5863421" y="2301279"/>
                <a:ext cx="102966" cy="205928"/>
              </a:xfrm>
              <a:custGeom>
                <a:avLst/>
                <a:gdLst>
                  <a:gd name="T0" fmla="*/ 5 w 8"/>
                  <a:gd name="T1" fmla="*/ 13 h 16"/>
                  <a:gd name="T2" fmla="*/ 5 w 8"/>
                  <a:gd name="T3" fmla="*/ 4 h 16"/>
                  <a:gd name="T4" fmla="*/ 8 w 8"/>
                  <a:gd name="T5" fmla="*/ 0 h 16"/>
                  <a:gd name="T6" fmla="*/ 7 w 8"/>
                  <a:gd name="T7" fmla="*/ 0 h 16"/>
                  <a:gd name="T8" fmla="*/ 0 w 8"/>
                  <a:gd name="T9" fmla="*/ 4 h 16"/>
                  <a:gd name="T10" fmla="*/ 0 w 8"/>
                  <a:gd name="T11" fmla="*/ 13 h 16"/>
                  <a:gd name="T12" fmla="*/ 5 w 8"/>
                  <a:gd name="T13" fmla="*/ 16 h 16"/>
                  <a:gd name="T14" fmla="*/ 6 w 8"/>
                  <a:gd name="T15" fmla="*/ 16 h 16"/>
                  <a:gd name="T16" fmla="*/ 5 w 8"/>
                  <a:gd name="T17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6">
                    <a:moveTo>
                      <a:pt x="5" y="13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1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6"/>
                      <a:pt x="5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5" y="15"/>
                      <a:pt x="5" y="13"/>
                    </a:cubicBezTo>
                    <a:close/>
                  </a:path>
                </a:pathLst>
              </a:custGeom>
              <a:solidFill>
                <a:srgbClr val="B99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20905454">
              <a:off x="5848573" y="3727210"/>
              <a:ext cx="89826" cy="224565"/>
              <a:chOff x="5836327" y="2247088"/>
              <a:chExt cx="130060" cy="325149"/>
            </a:xfrm>
          </p:grpSpPr>
          <p:sp>
            <p:nvSpPr>
              <p:cNvPr id="56" name="Freeform 59"/>
              <p:cNvSpPr/>
              <p:nvPr/>
            </p:nvSpPr>
            <p:spPr bwMode="auto">
              <a:xfrm>
                <a:off x="5836327" y="2247088"/>
                <a:ext cx="130060" cy="325149"/>
              </a:xfrm>
              <a:custGeom>
                <a:avLst/>
                <a:gdLst>
                  <a:gd name="T0" fmla="*/ 10 w 10"/>
                  <a:gd name="T1" fmla="*/ 20 h 25"/>
                  <a:gd name="T2" fmla="*/ 5 w 10"/>
                  <a:gd name="T3" fmla="*/ 25 h 25"/>
                  <a:gd name="T4" fmla="*/ 0 w 10"/>
                  <a:gd name="T5" fmla="*/ 20 h 25"/>
                  <a:gd name="T6" fmla="*/ 0 w 10"/>
                  <a:gd name="T7" fmla="*/ 5 h 25"/>
                  <a:gd name="T8" fmla="*/ 5 w 10"/>
                  <a:gd name="T9" fmla="*/ 0 h 25"/>
                  <a:gd name="T10" fmla="*/ 10 w 10"/>
                  <a:gd name="T11" fmla="*/ 5 h 25"/>
                  <a:gd name="T12" fmla="*/ 10 w 10"/>
                  <a:gd name="T13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5">
                    <a:moveTo>
                      <a:pt x="10" y="20"/>
                    </a:moveTo>
                    <a:cubicBezTo>
                      <a:pt x="10" y="23"/>
                      <a:pt x="8" y="25"/>
                      <a:pt x="5" y="25"/>
                    </a:cubicBezTo>
                    <a:cubicBezTo>
                      <a:pt x="2" y="25"/>
                      <a:pt x="0" y="23"/>
                      <a:pt x="0" y="2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20"/>
                    </a:ln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 60"/>
              <p:cNvSpPr/>
              <p:nvPr/>
            </p:nvSpPr>
            <p:spPr bwMode="auto">
              <a:xfrm>
                <a:off x="5863421" y="2301279"/>
                <a:ext cx="102966" cy="205928"/>
              </a:xfrm>
              <a:custGeom>
                <a:avLst/>
                <a:gdLst>
                  <a:gd name="T0" fmla="*/ 5 w 8"/>
                  <a:gd name="T1" fmla="*/ 13 h 16"/>
                  <a:gd name="T2" fmla="*/ 5 w 8"/>
                  <a:gd name="T3" fmla="*/ 4 h 16"/>
                  <a:gd name="T4" fmla="*/ 8 w 8"/>
                  <a:gd name="T5" fmla="*/ 0 h 16"/>
                  <a:gd name="T6" fmla="*/ 7 w 8"/>
                  <a:gd name="T7" fmla="*/ 0 h 16"/>
                  <a:gd name="T8" fmla="*/ 0 w 8"/>
                  <a:gd name="T9" fmla="*/ 4 h 16"/>
                  <a:gd name="T10" fmla="*/ 0 w 8"/>
                  <a:gd name="T11" fmla="*/ 13 h 16"/>
                  <a:gd name="T12" fmla="*/ 5 w 8"/>
                  <a:gd name="T13" fmla="*/ 16 h 16"/>
                  <a:gd name="T14" fmla="*/ 6 w 8"/>
                  <a:gd name="T15" fmla="*/ 16 h 16"/>
                  <a:gd name="T16" fmla="*/ 5 w 8"/>
                  <a:gd name="T17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6">
                    <a:moveTo>
                      <a:pt x="5" y="13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1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6"/>
                      <a:pt x="5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5" y="15"/>
                      <a:pt x="5" y="13"/>
                    </a:cubicBezTo>
                    <a:close/>
                  </a:path>
                </a:pathLst>
              </a:custGeom>
              <a:solidFill>
                <a:srgbClr val="B99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31" name="Freeform 364"/>
            <p:cNvSpPr/>
            <p:nvPr/>
          </p:nvSpPr>
          <p:spPr bwMode="auto">
            <a:xfrm rot="20969264">
              <a:off x="6316600" y="3668567"/>
              <a:ext cx="202010" cy="52215"/>
            </a:xfrm>
            <a:custGeom>
              <a:avLst/>
              <a:gdLst>
                <a:gd name="T0" fmla="*/ 10 w 67"/>
                <a:gd name="T1" fmla="*/ 11 h 29"/>
                <a:gd name="T2" fmla="*/ 18 w 67"/>
                <a:gd name="T3" fmla="*/ 26 h 29"/>
                <a:gd name="T4" fmla="*/ 57 w 67"/>
                <a:gd name="T5" fmla="*/ 20 h 29"/>
                <a:gd name="T6" fmla="*/ 52 w 67"/>
                <a:gd name="T7" fmla="*/ 2 h 29"/>
                <a:gd name="T8" fmla="*/ 10 w 67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9">
                  <a:moveTo>
                    <a:pt x="10" y="11"/>
                  </a:moveTo>
                  <a:cubicBezTo>
                    <a:pt x="0" y="15"/>
                    <a:pt x="6" y="29"/>
                    <a:pt x="18" y="26"/>
                  </a:cubicBezTo>
                  <a:cubicBezTo>
                    <a:pt x="30" y="24"/>
                    <a:pt x="48" y="21"/>
                    <a:pt x="57" y="20"/>
                  </a:cubicBezTo>
                  <a:cubicBezTo>
                    <a:pt x="67" y="18"/>
                    <a:pt x="66" y="0"/>
                    <a:pt x="52" y="2"/>
                  </a:cubicBezTo>
                  <a:cubicBezTo>
                    <a:pt x="38" y="5"/>
                    <a:pt x="10" y="11"/>
                    <a:pt x="10" y="1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2" name="Freeform 365"/>
            <p:cNvSpPr/>
            <p:nvPr/>
          </p:nvSpPr>
          <p:spPr bwMode="auto">
            <a:xfrm rot="566454">
              <a:off x="5993796" y="3655967"/>
              <a:ext cx="205821" cy="62809"/>
            </a:xfrm>
            <a:custGeom>
              <a:avLst/>
              <a:gdLst>
                <a:gd name="T0" fmla="*/ 57 w 68"/>
                <a:gd name="T1" fmla="*/ 16 h 35"/>
                <a:gd name="T2" fmla="*/ 48 w 68"/>
                <a:gd name="T3" fmla="*/ 31 h 35"/>
                <a:gd name="T4" fmla="*/ 10 w 68"/>
                <a:gd name="T5" fmla="*/ 20 h 35"/>
                <a:gd name="T6" fmla="*/ 17 w 68"/>
                <a:gd name="T7" fmla="*/ 3 h 35"/>
                <a:gd name="T8" fmla="*/ 57 w 68"/>
                <a:gd name="T9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57" y="16"/>
                  </a:moveTo>
                  <a:cubicBezTo>
                    <a:pt x="68" y="22"/>
                    <a:pt x="60" y="35"/>
                    <a:pt x="48" y="31"/>
                  </a:cubicBezTo>
                  <a:cubicBezTo>
                    <a:pt x="37" y="27"/>
                    <a:pt x="19" y="22"/>
                    <a:pt x="10" y="20"/>
                  </a:cubicBezTo>
                  <a:cubicBezTo>
                    <a:pt x="0" y="17"/>
                    <a:pt x="3" y="0"/>
                    <a:pt x="17" y="3"/>
                  </a:cubicBezTo>
                  <a:cubicBezTo>
                    <a:pt x="31" y="7"/>
                    <a:pt x="57" y="16"/>
                    <a:pt x="57" y="1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33" name="Group 34"/>
            <p:cNvGrpSpPr/>
            <p:nvPr/>
          </p:nvGrpSpPr>
          <p:grpSpPr>
            <a:xfrm>
              <a:off x="6330536" y="3725855"/>
              <a:ext cx="144203" cy="125393"/>
              <a:chOff x="2649368" y="1794482"/>
              <a:chExt cx="249281" cy="216766"/>
            </a:xfrm>
          </p:grpSpPr>
          <p:sp>
            <p:nvSpPr>
              <p:cNvPr id="53" name="Freeform 54"/>
              <p:cNvSpPr/>
              <p:nvPr/>
            </p:nvSpPr>
            <p:spPr bwMode="auto">
              <a:xfrm>
                <a:off x="2649368" y="1794482"/>
                <a:ext cx="249281" cy="216766"/>
              </a:xfrm>
              <a:custGeom>
                <a:avLst/>
                <a:gdLst>
                  <a:gd name="T0" fmla="*/ 16 w 19"/>
                  <a:gd name="T1" fmla="*/ 0 h 17"/>
                  <a:gd name="T2" fmla="*/ 0 w 19"/>
                  <a:gd name="T3" fmla="*/ 5 h 17"/>
                  <a:gd name="T4" fmla="*/ 0 w 19"/>
                  <a:gd name="T5" fmla="*/ 7 h 17"/>
                  <a:gd name="T6" fmla="*/ 10 w 19"/>
                  <a:gd name="T7" fmla="*/ 17 h 17"/>
                  <a:gd name="T8" fmla="*/ 19 w 19"/>
                  <a:gd name="T9" fmla="*/ 7 h 17"/>
                  <a:gd name="T10" fmla="*/ 16 w 19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7">
                    <a:moveTo>
                      <a:pt x="16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13"/>
                      <a:pt x="4" y="17"/>
                      <a:pt x="10" y="17"/>
                    </a:cubicBezTo>
                    <a:cubicBezTo>
                      <a:pt x="15" y="17"/>
                      <a:pt x="19" y="13"/>
                      <a:pt x="19" y="7"/>
                    </a:cubicBezTo>
                    <a:cubicBezTo>
                      <a:pt x="19" y="4"/>
                      <a:pt x="18" y="1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54" name="Oval 55"/>
              <p:cNvSpPr>
                <a:spLocks noChangeArrowheads="1"/>
              </p:cNvSpPr>
              <p:nvPr/>
            </p:nvSpPr>
            <p:spPr bwMode="auto">
              <a:xfrm>
                <a:off x="2714397" y="1821576"/>
                <a:ext cx="157157" cy="151736"/>
              </a:xfrm>
              <a:prstGeom prst="ellipse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55" name="Oval 56"/>
              <p:cNvSpPr>
                <a:spLocks noChangeArrowheads="1"/>
              </p:cNvSpPr>
              <p:nvPr/>
            </p:nvSpPr>
            <p:spPr bwMode="auto">
              <a:xfrm>
                <a:off x="2741495" y="1859512"/>
                <a:ext cx="37936" cy="3793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Group 35"/>
            <p:cNvGrpSpPr/>
            <p:nvPr/>
          </p:nvGrpSpPr>
          <p:grpSpPr>
            <a:xfrm rot="1975451">
              <a:off x="6058711" y="3722045"/>
              <a:ext cx="144203" cy="125393"/>
              <a:chOff x="2649368" y="1794482"/>
              <a:chExt cx="249281" cy="216766"/>
            </a:xfrm>
          </p:grpSpPr>
          <p:sp>
            <p:nvSpPr>
              <p:cNvPr id="50" name="Freeform 51"/>
              <p:cNvSpPr/>
              <p:nvPr/>
            </p:nvSpPr>
            <p:spPr bwMode="auto">
              <a:xfrm>
                <a:off x="2649368" y="1794482"/>
                <a:ext cx="249281" cy="216766"/>
              </a:xfrm>
              <a:custGeom>
                <a:avLst/>
                <a:gdLst>
                  <a:gd name="T0" fmla="*/ 16 w 19"/>
                  <a:gd name="T1" fmla="*/ 0 h 17"/>
                  <a:gd name="T2" fmla="*/ 0 w 19"/>
                  <a:gd name="T3" fmla="*/ 5 h 17"/>
                  <a:gd name="T4" fmla="*/ 0 w 19"/>
                  <a:gd name="T5" fmla="*/ 7 h 17"/>
                  <a:gd name="T6" fmla="*/ 10 w 19"/>
                  <a:gd name="T7" fmla="*/ 17 h 17"/>
                  <a:gd name="T8" fmla="*/ 19 w 19"/>
                  <a:gd name="T9" fmla="*/ 7 h 17"/>
                  <a:gd name="T10" fmla="*/ 16 w 19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7">
                    <a:moveTo>
                      <a:pt x="16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13"/>
                      <a:pt x="4" y="17"/>
                      <a:pt x="10" y="17"/>
                    </a:cubicBezTo>
                    <a:cubicBezTo>
                      <a:pt x="15" y="17"/>
                      <a:pt x="19" y="13"/>
                      <a:pt x="19" y="7"/>
                    </a:cubicBezTo>
                    <a:cubicBezTo>
                      <a:pt x="19" y="4"/>
                      <a:pt x="18" y="1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51" name="Oval 52"/>
              <p:cNvSpPr>
                <a:spLocks noChangeArrowheads="1"/>
              </p:cNvSpPr>
              <p:nvPr/>
            </p:nvSpPr>
            <p:spPr bwMode="auto">
              <a:xfrm>
                <a:off x="2714397" y="1821576"/>
                <a:ext cx="157157" cy="151736"/>
              </a:xfrm>
              <a:prstGeom prst="ellipse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52" name="Oval 53"/>
              <p:cNvSpPr>
                <a:spLocks noChangeArrowheads="1"/>
              </p:cNvSpPr>
              <p:nvPr/>
            </p:nvSpPr>
            <p:spPr bwMode="auto">
              <a:xfrm>
                <a:off x="2741495" y="1859512"/>
                <a:ext cx="37936" cy="3793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36"/>
            <p:cNvGrpSpPr/>
            <p:nvPr/>
          </p:nvGrpSpPr>
          <p:grpSpPr>
            <a:xfrm>
              <a:off x="6162696" y="3945141"/>
              <a:ext cx="235976" cy="162261"/>
              <a:chOff x="2520019" y="3385066"/>
              <a:chExt cx="353459" cy="243045"/>
            </a:xfrm>
          </p:grpSpPr>
          <p:sp>
            <p:nvSpPr>
              <p:cNvPr id="48" name="Freeform 15"/>
              <p:cNvSpPr/>
              <p:nvPr/>
            </p:nvSpPr>
            <p:spPr bwMode="auto">
              <a:xfrm>
                <a:off x="2657363" y="3451718"/>
                <a:ext cx="197264" cy="176393"/>
              </a:xfrm>
              <a:custGeom>
                <a:avLst/>
                <a:gdLst>
                  <a:gd name="T0" fmla="*/ 0 w 124"/>
                  <a:gd name="T1" fmla="*/ 110 h 111"/>
                  <a:gd name="T2" fmla="*/ 16 w 124"/>
                  <a:gd name="T3" fmla="*/ 111 h 111"/>
                  <a:gd name="T4" fmla="*/ 124 w 124"/>
                  <a:gd name="T5" fmla="*/ 0 h 111"/>
                  <a:gd name="T6" fmla="*/ 0 w 124"/>
                  <a:gd name="T7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" h="111">
                    <a:moveTo>
                      <a:pt x="0" y="110"/>
                    </a:moveTo>
                    <a:cubicBezTo>
                      <a:pt x="5" y="111"/>
                      <a:pt x="10" y="111"/>
                      <a:pt x="16" y="111"/>
                    </a:cubicBezTo>
                    <a:cubicBezTo>
                      <a:pt x="76" y="108"/>
                      <a:pt x="109" y="44"/>
                      <a:pt x="124" y="0"/>
                    </a:cubicBezTo>
                    <a:cubicBezTo>
                      <a:pt x="86" y="3"/>
                      <a:pt x="5" y="20"/>
                      <a:pt x="0" y="110"/>
                    </a:cubicBezTo>
                    <a:close/>
                  </a:path>
                </a:pathLst>
              </a:custGeom>
              <a:solidFill>
                <a:srgbClr val="EDA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9" name="Freeform 16"/>
              <p:cNvSpPr/>
              <p:nvPr/>
            </p:nvSpPr>
            <p:spPr bwMode="auto">
              <a:xfrm>
                <a:off x="2520019" y="3385066"/>
                <a:ext cx="353459" cy="241699"/>
              </a:xfrm>
              <a:custGeom>
                <a:avLst/>
                <a:gdLst>
                  <a:gd name="T0" fmla="*/ 0 w 222"/>
                  <a:gd name="T1" fmla="*/ 32 h 152"/>
                  <a:gd name="T2" fmla="*/ 86 w 222"/>
                  <a:gd name="T3" fmla="*/ 152 h 152"/>
                  <a:gd name="T4" fmla="*/ 210 w 222"/>
                  <a:gd name="T5" fmla="*/ 42 h 152"/>
                  <a:gd name="T6" fmla="*/ 222 w 222"/>
                  <a:gd name="T7" fmla="*/ 0 h 152"/>
                  <a:gd name="T8" fmla="*/ 0 w 222"/>
                  <a:gd name="T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152">
                    <a:moveTo>
                      <a:pt x="0" y="32"/>
                    </a:moveTo>
                    <a:cubicBezTo>
                      <a:pt x="0" y="32"/>
                      <a:pt x="9" y="142"/>
                      <a:pt x="86" y="152"/>
                    </a:cubicBezTo>
                    <a:cubicBezTo>
                      <a:pt x="91" y="62"/>
                      <a:pt x="172" y="45"/>
                      <a:pt x="210" y="42"/>
                    </a:cubicBezTo>
                    <a:cubicBezTo>
                      <a:pt x="219" y="18"/>
                      <a:pt x="222" y="0"/>
                      <a:pt x="222" y="0"/>
                    </a:cubicBezTo>
                    <a:cubicBezTo>
                      <a:pt x="200" y="14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36" name="Freeform 37"/>
            <p:cNvSpPr/>
            <p:nvPr/>
          </p:nvSpPr>
          <p:spPr>
            <a:xfrm rot="1142545">
              <a:off x="5929222" y="3298426"/>
              <a:ext cx="722764" cy="562400"/>
            </a:xfrm>
            <a:custGeom>
              <a:avLst/>
              <a:gdLst>
                <a:gd name="connsiteX0" fmla="*/ 249439 w 722764"/>
                <a:gd name="connsiteY0" fmla="*/ 0 h 562400"/>
                <a:gd name="connsiteX1" fmla="*/ 267217 w 722764"/>
                <a:gd name="connsiteY1" fmla="*/ 70473 h 562400"/>
                <a:gd name="connsiteX2" fmla="*/ 497427 w 722764"/>
                <a:gd name="connsiteY2" fmla="*/ 35702 h 562400"/>
                <a:gd name="connsiteX3" fmla="*/ 705044 w 722764"/>
                <a:gd name="connsiteY3" fmla="*/ 276861 h 562400"/>
                <a:gd name="connsiteX4" fmla="*/ 722764 w 722764"/>
                <a:gd name="connsiteY4" fmla="*/ 328201 h 562400"/>
                <a:gd name="connsiteX5" fmla="*/ 699367 w 722764"/>
                <a:gd name="connsiteY5" fmla="*/ 336277 h 562400"/>
                <a:gd name="connsiteX6" fmla="*/ 681646 w 722764"/>
                <a:gd name="connsiteY6" fmla="*/ 284937 h 562400"/>
                <a:gd name="connsiteX7" fmla="*/ 645237 w 722764"/>
                <a:gd name="connsiteY7" fmla="*/ 224866 h 562400"/>
                <a:gd name="connsiteX8" fmla="*/ 640876 w 722764"/>
                <a:gd name="connsiteY8" fmla="*/ 231814 h 562400"/>
                <a:gd name="connsiteX9" fmla="*/ 430289 w 722764"/>
                <a:gd name="connsiteY9" fmla="*/ 276714 h 562400"/>
                <a:gd name="connsiteX10" fmla="*/ 268682 w 722764"/>
                <a:gd name="connsiteY10" fmla="*/ 255182 h 562400"/>
                <a:gd name="connsiteX11" fmla="*/ 254712 w 722764"/>
                <a:gd name="connsiteY11" fmla="*/ 248517 h 562400"/>
                <a:gd name="connsiteX12" fmla="*/ 242396 w 722764"/>
                <a:gd name="connsiteY12" fmla="*/ 252321 h 562400"/>
                <a:gd name="connsiteX13" fmla="*/ 241723 w 722764"/>
                <a:gd name="connsiteY13" fmla="*/ 253889 h 562400"/>
                <a:gd name="connsiteX14" fmla="*/ 167607 w 722764"/>
                <a:gd name="connsiteY14" fmla="*/ 338711 h 562400"/>
                <a:gd name="connsiteX15" fmla="*/ 73868 w 722764"/>
                <a:gd name="connsiteY15" fmla="*/ 401167 h 562400"/>
                <a:gd name="connsiteX16" fmla="*/ 44424 w 722764"/>
                <a:gd name="connsiteY16" fmla="*/ 409476 h 562400"/>
                <a:gd name="connsiteX17" fmla="*/ 44369 w 722764"/>
                <a:gd name="connsiteY17" fmla="*/ 455221 h 562400"/>
                <a:gd name="connsiteX18" fmla="*/ 49910 w 722764"/>
                <a:gd name="connsiteY18" fmla="*/ 502984 h 562400"/>
                <a:gd name="connsiteX19" fmla="*/ 67631 w 722764"/>
                <a:gd name="connsiteY19" fmla="*/ 554324 h 562400"/>
                <a:gd name="connsiteX20" fmla="*/ 44233 w 722764"/>
                <a:gd name="connsiteY20" fmla="*/ 562400 h 562400"/>
                <a:gd name="connsiteX21" fmla="*/ 24544 w 722764"/>
                <a:gd name="connsiteY21" fmla="*/ 505356 h 562400"/>
                <a:gd name="connsiteX22" fmla="*/ 82119 w 722764"/>
                <a:gd name="connsiteY22" fmla="*/ 179048 h 562400"/>
                <a:gd name="connsiteX23" fmla="*/ 136618 w 722764"/>
                <a:gd name="connsiteY23" fmla="*/ 128317 h 562400"/>
                <a:gd name="connsiteX24" fmla="*/ 249439 w 722764"/>
                <a:gd name="connsiteY24" fmla="*/ 0 h 5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2764" h="562400">
                  <a:moveTo>
                    <a:pt x="249439" y="0"/>
                  </a:moveTo>
                  <a:cubicBezTo>
                    <a:pt x="237913" y="61435"/>
                    <a:pt x="267217" y="70473"/>
                    <a:pt x="267217" y="70473"/>
                  </a:cubicBezTo>
                  <a:cubicBezTo>
                    <a:pt x="317835" y="27465"/>
                    <a:pt x="446637" y="21313"/>
                    <a:pt x="497427" y="35702"/>
                  </a:cubicBezTo>
                  <a:cubicBezTo>
                    <a:pt x="659529" y="69129"/>
                    <a:pt x="695142" y="229206"/>
                    <a:pt x="705044" y="276861"/>
                  </a:cubicBezTo>
                  <a:cubicBezTo>
                    <a:pt x="701163" y="284585"/>
                    <a:pt x="722764" y="328201"/>
                    <a:pt x="722764" y="328201"/>
                  </a:cubicBezTo>
                  <a:cubicBezTo>
                    <a:pt x="722764" y="328201"/>
                    <a:pt x="722764" y="328201"/>
                    <a:pt x="699367" y="336277"/>
                  </a:cubicBezTo>
                  <a:cubicBezTo>
                    <a:pt x="697398" y="330572"/>
                    <a:pt x="683615" y="290641"/>
                    <a:pt x="681646" y="284937"/>
                  </a:cubicBezTo>
                  <a:lnTo>
                    <a:pt x="645237" y="224866"/>
                  </a:lnTo>
                  <a:lnTo>
                    <a:pt x="640876" y="231814"/>
                  </a:lnTo>
                  <a:cubicBezTo>
                    <a:pt x="606180" y="258200"/>
                    <a:pt x="524956" y="276714"/>
                    <a:pt x="430289" y="276714"/>
                  </a:cubicBezTo>
                  <a:cubicBezTo>
                    <a:pt x="367178" y="276714"/>
                    <a:pt x="310041" y="268486"/>
                    <a:pt x="268682" y="255182"/>
                  </a:cubicBezTo>
                  <a:lnTo>
                    <a:pt x="254712" y="248517"/>
                  </a:lnTo>
                  <a:lnTo>
                    <a:pt x="242396" y="252321"/>
                  </a:lnTo>
                  <a:lnTo>
                    <a:pt x="241723" y="253889"/>
                  </a:lnTo>
                  <a:cubicBezTo>
                    <a:pt x="226306" y="279644"/>
                    <a:pt x="200383" y="309953"/>
                    <a:pt x="167607" y="338711"/>
                  </a:cubicBezTo>
                  <a:cubicBezTo>
                    <a:pt x="134831" y="367469"/>
                    <a:pt x="101409" y="389231"/>
                    <a:pt x="73868" y="401167"/>
                  </a:cubicBezTo>
                  <a:lnTo>
                    <a:pt x="44424" y="409476"/>
                  </a:lnTo>
                  <a:lnTo>
                    <a:pt x="44369" y="455221"/>
                  </a:lnTo>
                  <a:cubicBezTo>
                    <a:pt x="45680" y="475317"/>
                    <a:pt x="47927" y="492497"/>
                    <a:pt x="49910" y="502984"/>
                  </a:cubicBezTo>
                  <a:cubicBezTo>
                    <a:pt x="51879" y="508689"/>
                    <a:pt x="67631" y="554324"/>
                    <a:pt x="67631" y="554324"/>
                  </a:cubicBezTo>
                  <a:cubicBezTo>
                    <a:pt x="67631" y="554324"/>
                    <a:pt x="67631" y="554324"/>
                    <a:pt x="44233" y="562400"/>
                  </a:cubicBezTo>
                  <a:cubicBezTo>
                    <a:pt x="42264" y="556696"/>
                    <a:pt x="26512" y="511060"/>
                    <a:pt x="24544" y="505356"/>
                  </a:cubicBezTo>
                  <a:cubicBezTo>
                    <a:pt x="-54328" y="238912"/>
                    <a:pt x="82119" y="179048"/>
                    <a:pt x="82119" y="179048"/>
                  </a:cubicBezTo>
                  <a:cubicBezTo>
                    <a:pt x="66368" y="133413"/>
                    <a:pt x="136618" y="128317"/>
                    <a:pt x="136618" y="128317"/>
                  </a:cubicBezTo>
                  <a:cubicBezTo>
                    <a:pt x="118898" y="76977"/>
                    <a:pt x="249439" y="0"/>
                    <a:pt x="249439" y="0"/>
                  </a:cubicBez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>
                <a:cs typeface="+mn-ea"/>
                <a:sym typeface="+mn-lt"/>
              </a:endParaRPr>
            </a:p>
          </p:txBody>
        </p:sp>
        <p:sp>
          <p:nvSpPr>
            <p:cNvPr id="37" name="Freeform 95"/>
            <p:cNvSpPr/>
            <p:nvPr/>
          </p:nvSpPr>
          <p:spPr bwMode="auto">
            <a:xfrm>
              <a:off x="6147033" y="4761487"/>
              <a:ext cx="41745" cy="57250"/>
            </a:xfrm>
            <a:custGeom>
              <a:avLst/>
              <a:gdLst>
                <a:gd name="T0" fmla="*/ 25 w 26"/>
                <a:gd name="T1" fmla="*/ 19 h 36"/>
                <a:gd name="T2" fmla="*/ 11 w 26"/>
                <a:gd name="T3" fmla="*/ 35 h 36"/>
                <a:gd name="T4" fmla="*/ 1 w 26"/>
                <a:gd name="T5" fmla="*/ 17 h 36"/>
                <a:gd name="T6" fmla="*/ 15 w 26"/>
                <a:gd name="T7" fmla="*/ 1 h 36"/>
                <a:gd name="T8" fmla="*/ 25 w 26"/>
                <a:gd name="T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6">
                  <a:moveTo>
                    <a:pt x="25" y="19"/>
                  </a:moveTo>
                  <a:cubicBezTo>
                    <a:pt x="24" y="29"/>
                    <a:pt x="18" y="36"/>
                    <a:pt x="11" y="35"/>
                  </a:cubicBezTo>
                  <a:cubicBezTo>
                    <a:pt x="5" y="35"/>
                    <a:pt x="0" y="26"/>
                    <a:pt x="1" y="17"/>
                  </a:cubicBezTo>
                  <a:cubicBezTo>
                    <a:pt x="2" y="7"/>
                    <a:pt x="8" y="0"/>
                    <a:pt x="15" y="1"/>
                  </a:cubicBezTo>
                  <a:cubicBezTo>
                    <a:pt x="21" y="1"/>
                    <a:pt x="26" y="10"/>
                    <a:pt x="25" y="19"/>
                  </a:cubicBezTo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6145611" y="4873417"/>
              <a:ext cx="38167" cy="56057"/>
            </a:xfrm>
            <a:custGeom>
              <a:avLst/>
              <a:gdLst>
                <a:gd name="T0" fmla="*/ 24 w 24"/>
                <a:gd name="T1" fmla="*/ 17 h 35"/>
                <a:gd name="T2" fmla="*/ 13 w 24"/>
                <a:gd name="T3" fmla="*/ 35 h 35"/>
                <a:gd name="T4" fmla="*/ 0 w 24"/>
                <a:gd name="T5" fmla="*/ 18 h 35"/>
                <a:gd name="T6" fmla="*/ 11 w 24"/>
                <a:gd name="T7" fmla="*/ 0 h 35"/>
                <a:gd name="T8" fmla="*/ 24 w 24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7"/>
                  </a:moveTo>
                  <a:cubicBezTo>
                    <a:pt x="24" y="27"/>
                    <a:pt x="19" y="35"/>
                    <a:pt x="13" y="35"/>
                  </a:cubicBezTo>
                  <a:cubicBezTo>
                    <a:pt x="6" y="35"/>
                    <a:pt x="1" y="28"/>
                    <a:pt x="0" y="18"/>
                  </a:cubicBezTo>
                  <a:cubicBezTo>
                    <a:pt x="0" y="9"/>
                    <a:pt x="5" y="1"/>
                    <a:pt x="11" y="0"/>
                  </a:cubicBezTo>
                  <a:cubicBezTo>
                    <a:pt x="18" y="0"/>
                    <a:pt x="23" y="8"/>
                    <a:pt x="24" y="17"/>
                  </a:cubicBezTo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9" name="Freeform 94"/>
            <p:cNvSpPr/>
            <p:nvPr/>
          </p:nvSpPr>
          <p:spPr bwMode="auto">
            <a:xfrm>
              <a:off x="6209905" y="4752306"/>
              <a:ext cx="22662" cy="312491"/>
            </a:xfrm>
            <a:custGeom>
              <a:avLst/>
              <a:gdLst>
                <a:gd name="T0" fmla="*/ 14 w 14"/>
                <a:gd name="T1" fmla="*/ 0 h 196"/>
                <a:gd name="T2" fmla="*/ 7 w 14"/>
                <a:gd name="T3" fmla="*/ 196 h 196"/>
                <a:gd name="T4" fmla="*/ 14 w 14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96">
                  <a:moveTo>
                    <a:pt x="14" y="0"/>
                  </a:moveTo>
                  <a:cubicBezTo>
                    <a:pt x="14" y="0"/>
                    <a:pt x="10" y="167"/>
                    <a:pt x="7" y="196"/>
                  </a:cubicBezTo>
                  <a:cubicBezTo>
                    <a:pt x="7" y="196"/>
                    <a:pt x="0" y="65"/>
                    <a:pt x="14" y="0"/>
                  </a:cubicBezTo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40" name="Group 41"/>
            <p:cNvGrpSpPr/>
            <p:nvPr/>
          </p:nvGrpSpPr>
          <p:grpSpPr>
            <a:xfrm flipH="1">
              <a:off x="5285545" y="5026242"/>
              <a:ext cx="1799827" cy="961919"/>
              <a:chOff x="2784260" y="5644717"/>
              <a:chExt cx="1879715" cy="718013"/>
            </a:xfrm>
          </p:grpSpPr>
          <p:sp>
            <p:nvSpPr>
              <p:cNvPr id="42" name="Freeform 9"/>
              <p:cNvSpPr/>
              <p:nvPr/>
            </p:nvSpPr>
            <p:spPr bwMode="auto">
              <a:xfrm>
                <a:off x="3916144" y="6013265"/>
                <a:ext cx="479470" cy="349465"/>
              </a:xfrm>
              <a:custGeom>
                <a:avLst/>
                <a:gdLst>
                  <a:gd name="T0" fmla="*/ 0 w 301"/>
                  <a:gd name="T1" fmla="*/ 86 h 220"/>
                  <a:gd name="T2" fmla="*/ 141 w 301"/>
                  <a:gd name="T3" fmla="*/ 138 h 220"/>
                  <a:gd name="T4" fmla="*/ 224 w 301"/>
                  <a:gd name="T5" fmla="*/ 214 h 220"/>
                  <a:gd name="T6" fmla="*/ 294 w 301"/>
                  <a:gd name="T7" fmla="*/ 116 h 220"/>
                  <a:gd name="T8" fmla="*/ 125 w 301"/>
                  <a:gd name="T9" fmla="*/ 28 h 220"/>
                  <a:gd name="T10" fmla="*/ 76 w 301"/>
                  <a:gd name="T11" fmla="*/ 2 h 220"/>
                  <a:gd name="T12" fmla="*/ 18 w 301"/>
                  <a:gd name="T13" fmla="*/ 2 h 220"/>
                  <a:gd name="T14" fmla="*/ 0 w 301"/>
                  <a:gd name="T15" fmla="*/ 8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1" h="220">
                    <a:moveTo>
                      <a:pt x="0" y="86"/>
                    </a:moveTo>
                    <a:cubicBezTo>
                      <a:pt x="0" y="86"/>
                      <a:pt x="125" y="130"/>
                      <a:pt x="141" y="138"/>
                    </a:cubicBezTo>
                    <a:cubicBezTo>
                      <a:pt x="157" y="147"/>
                      <a:pt x="211" y="220"/>
                      <a:pt x="224" y="214"/>
                    </a:cubicBezTo>
                    <a:cubicBezTo>
                      <a:pt x="237" y="208"/>
                      <a:pt x="287" y="166"/>
                      <a:pt x="294" y="116"/>
                    </a:cubicBezTo>
                    <a:cubicBezTo>
                      <a:pt x="301" y="66"/>
                      <a:pt x="154" y="25"/>
                      <a:pt x="125" y="28"/>
                    </a:cubicBezTo>
                    <a:cubicBezTo>
                      <a:pt x="125" y="28"/>
                      <a:pt x="100" y="3"/>
                      <a:pt x="76" y="2"/>
                    </a:cubicBezTo>
                    <a:cubicBezTo>
                      <a:pt x="52" y="0"/>
                      <a:pt x="18" y="2"/>
                      <a:pt x="18" y="2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3" name="Freeform 10"/>
              <p:cNvSpPr/>
              <p:nvPr/>
            </p:nvSpPr>
            <p:spPr bwMode="auto">
              <a:xfrm>
                <a:off x="3168313" y="5959593"/>
                <a:ext cx="449653" cy="317262"/>
              </a:xfrm>
              <a:custGeom>
                <a:avLst/>
                <a:gdLst>
                  <a:gd name="T0" fmla="*/ 158 w 283"/>
                  <a:gd name="T1" fmla="*/ 23 h 199"/>
                  <a:gd name="T2" fmla="*/ 19 w 283"/>
                  <a:gd name="T3" fmla="*/ 87 h 199"/>
                  <a:gd name="T4" fmla="*/ 89 w 283"/>
                  <a:gd name="T5" fmla="*/ 199 h 199"/>
                  <a:gd name="T6" fmla="*/ 211 w 283"/>
                  <a:gd name="T7" fmla="*/ 87 h 199"/>
                  <a:gd name="T8" fmla="*/ 283 w 283"/>
                  <a:gd name="T9" fmla="*/ 72 h 199"/>
                  <a:gd name="T10" fmla="*/ 158 w 283"/>
                  <a:gd name="T11" fmla="*/ 2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3" h="199">
                    <a:moveTo>
                      <a:pt x="158" y="23"/>
                    </a:moveTo>
                    <a:cubicBezTo>
                      <a:pt x="158" y="23"/>
                      <a:pt x="38" y="69"/>
                      <a:pt x="19" y="87"/>
                    </a:cubicBezTo>
                    <a:cubicBezTo>
                      <a:pt x="0" y="104"/>
                      <a:pt x="45" y="187"/>
                      <a:pt x="89" y="199"/>
                    </a:cubicBezTo>
                    <a:cubicBezTo>
                      <a:pt x="89" y="199"/>
                      <a:pt x="190" y="92"/>
                      <a:pt x="211" y="87"/>
                    </a:cubicBezTo>
                    <a:cubicBezTo>
                      <a:pt x="231" y="81"/>
                      <a:pt x="283" y="72"/>
                      <a:pt x="283" y="72"/>
                    </a:cubicBezTo>
                    <a:cubicBezTo>
                      <a:pt x="283" y="72"/>
                      <a:pt x="217" y="0"/>
                      <a:pt x="158" y="2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4" name="Freeform 11"/>
              <p:cNvSpPr/>
              <p:nvPr/>
            </p:nvSpPr>
            <p:spPr bwMode="auto">
              <a:xfrm>
                <a:off x="2784260" y="5644717"/>
                <a:ext cx="1879715" cy="559382"/>
              </a:xfrm>
              <a:custGeom>
                <a:avLst/>
                <a:gdLst>
                  <a:gd name="T0" fmla="*/ 434 w 1181"/>
                  <a:gd name="T1" fmla="*/ 36 h 351"/>
                  <a:gd name="T2" fmla="*/ 187 w 1181"/>
                  <a:gd name="T3" fmla="*/ 9 h 351"/>
                  <a:gd name="T4" fmla="*/ 24 w 1181"/>
                  <a:gd name="T5" fmla="*/ 25 h 351"/>
                  <a:gd name="T6" fmla="*/ 24 w 1181"/>
                  <a:gd name="T7" fmla="*/ 130 h 351"/>
                  <a:gd name="T8" fmla="*/ 752 w 1181"/>
                  <a:gd name="T9" fmla="*/ 351 h 351"/>
                  <a:gd name="T10" fmla="*/ 788 w 1181"/>
                  <a:gd name="T11" fmla="*/ 227 h 351"/>
                  <a:gd name="T12" fmla="*/ 1155 w 1181"/>
                  <a:gd name="T13" fmla="*/ 166 h 351"/>
                  <a:gd name="T14" fmla="*/ 1119 w 1181"/>
                  <a:gd name="T15" fmla="*/ 28 h 351"/>
                  <a:gd name="T16" fmla="*/ 770 w 1181"/>
                  <a:gd name="T17" fmla="*/ 49 h 351"/>
                  <a:gd name="T18" fmla="*/ 434 w 1181"/>
                  <a:gd name="T19" fmla="*/ 3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1" h="351">
                    <a:moveTo>
                      <a:pt x="434" y="36"/>
                    </a:moveTo>
                    <a:cubicBezTo>
                      <a:pt x="434" y="36"/>
                      <a:pt x="230" y="17"/>
                      <a:pt x="187" y="9"/>
                    </a:cubicBezTo>
                    <a:cubicBezTo>
                      <a:pt x="143" y="0"/>
                      <a:pt x="48" y="9"/>
                      <a:pt x="24" y="25"/>
                    </a:cubicBezTo>
                    <a:cubicBezTo>
                      <a:pt x="0" y="42"/>
                      <a:pt x="7" y="110"/>
                      <a:pt x="24" y="130"/>
                    </a:cubicBezTo>
                    <a:cubicBezTo>
                      <a:pt x="41" y="149"/>
                      <a:pt x="711" y="342"/>
                      <a:pt x="752" y="351"/>
                    </a:cubicBezTo>
                    <a:cubicBezTo>
                      <a:pt x="752" y="351"/>
                      <a:pt x="797" y="286"/>
                      <a:pt x="788" y="227"/>
                    </a:cubicBezTo>
                    <a:cubicBezTo>
                      <a:pt x="788" y="227"/>
                      <a:pt x="1129" y="204"/>
                      <a:pt x="1155" y="166"/>
                    </a:cubicBezTo>
                    <a:cubicBezTo>
                      <a:pt x="1181" y="129"/>
                      <a:pt x="1156" y="37"/>
                      <a:pt x="1119" y="28"/>
                    </a:cubicBezTo>
                    <a:cubicBezTo>
                      <a:pt x="1083" y="20"/>
                      <a:pt x="826" y="52"/>
                      <a:pt x="770" y="49"/>
                    </a:cubicBezTo>
                    <a:cubicBezTo>
                      <a:pt x="713" y="46"/>
                      <a:pt x="434" y="36"/>
                      <a:pt x="434" y="3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5" name="Freeform 12"/>
              <p:cNvSpPr/>
              <p:nvPr/>
            </p:nvSpPr>
            <p:spPr bwMode="auto">
              <a:xfrm>
                <a:off x="3082438" y="5748483"/>
                <a:ext cx="956555" cy="257626"/>
              </a:xfrm>
              <a:custGeom>
                <a:avLst/>
                <a:gdLst>
                  <a:gd name="T0" fmla="*/ 0 w 601"/>
                  <a:gd name="T1" fmla="*/ 0 h 162"/>
                  <a:gd name="T2" fmla="*/ 599 w 601"/>
                  <a:gd name="T3" fmla="*/ 134 h 162"/>
                  <a:gd name="T4" fmla="*/ 601 w 601"/>
                  <a:gd name="T5" fmla="*/ 162 h 162"/>
                  <a:gd name="T6" fmla="*/ 590 w 601"/>
                  <a:gd name="T7" fmla="*/ 144 h 162"/>
                  <a:gd name="T8" fmla="*/ 0 w 601"/>
                  <a:gd name="T9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162">
                    <a:moveTo>
                      <a:pt x="0" y="0"/>
                    </a:moveTo>
                    <a:cubicBezTo>
                      <a:pt x="0" y="0"/>
                      <a:pt x="422" y="107"/>
                      <a:pt x="599" y="134"/>
                    </a:cubicBezTo>
                    <a:cubicBezTo>
                      <a:pt x="599" y="134"/>
                      <a:pt x="601" y="147"/>
                      <a:pt x="601" y="162"/>
                    </a:cubicBezTo>
                    <a:cubicBezTo>
                      <a:pt x="590" y="144"/>
                      <a:pt x="590" y="144"/>
                      <a:pt x="590" y="144"/>
                    </a:cubicBezTo>
                    <a:cubicBezTo>
                      <a:pt x="590" y="144"/>
                      <a:pt x="118" y="54"/>
                      <a:pt x="0" y="0"/>
                    </a:cubicBezTo>
                  </a:path>
                </a:pathLst>
              </a:custGeom>
              <a:solidFill>
                <a:srgbClr val="22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6" name="Freeform 13"/>
              <p:cNvSpPr/>
              <p:nvPr/>
            </p:nvSpPr>
            <p:spPr bwMode="auto">
              <a:xfrm>
                <a:off x="3759898" y="5766374"/>
                <a:ext cx="695351" cy="134777"/>
              </a:xfrm>
              <a:custGeom>
                <a:avLst/>
                <a:gdLst>
                  <a:gd name="T0" fmla="*/ 437 w 437"/>
                  <a:gd name="T1" fmla="*/ 0 h 85"/>
                  <a:gd name="T2" fmla="*/ 0 w 437"/>
                  <a:gd name="T3" fmla="*/ 85 h 85"/>
                  <a:gd name="T4" fmla="*/ 437 w 437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7" h="85">
                    <a:moveTo>
                      <a:pt x="437" y="0"/>
                    </a:moveTo>
                    <a:cubicBezTo>
                      <a:pt x="437" y="0"/>
                      <a:pt x="71" y="83"/>
                      <a:pt x="0" y="85"/>
                    </a:cubicBezTo>
                    <a:cubicBezTo>
                      <a:pt x="0" y="85"/>
                      <a:pt x="318" y="20"/>
                      <a:pt x="437" y="0"/>
                    </a:cubicBezTo>
                  </a:path>
                </a:pathLst>
              </a:custGeom>
              <a:solidFill>
                <a:srgbClr val="22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7" name="Freeform 101"/>
              <p:cNvSpPr/>
              <p:nvPr/>
            </p:nvSpPr>
            <p:spPr bwMode="auto">
              <a:xfrm>
                <a:off x="3441444" y="5699582"/>
                <a:ext cx="691773" cy="124042"/>
              </a:xfrm>
              <a:custGeom>
                <a:avLst/>
                <a:gdLst>
                  <a:gd name="T0" fmla="*/ 0 w 434"/>
                  <a:gd name="T1" fmla="*/ 0 h 78"/>
                  <a:gd name="T2" fmla="*/ 188 w 434"/>
                  <a:gd name="T3" fmla="*/ 61 h 78"/>
                  <a:gd name="T4" fmla="*/ 207 w 434"/>
                  <a:gd name="T5" fmla="*/ 24 h 78"/>
                  <a:gd name="T6" fmla="*/ 227 w 434"/>
                  <a:gd name="T7" fmla="*/ 62 h 78"/>
                  <a:gd name="T8" fmla="*/ 434 w 434"/>
                  <a:gd name="T9" fmla="*/ 11 h 78"/>
                  <a:gd name="T10" fmla="*/ 221 w 434"/>
                  <a:gd name="T11" fmla="*/ 77 h 78"/>
                  <a:gd name="T12" fmla="*/ 208 w 434"/>
                  <a:gd name="T13" fmla="*/ 46 h 78"/>
                  <a:gd name="T14" fmla="*/ 183 w 434"/>
                  <a:gd name="T15" fmla="*/ 77 h 78"/>
                  <a:gd name="T16" fmla="*/ 0 w 434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4" h="78">
                    <a:moveTo>
                      <a:pt x="0" y="0"/>
                    </a:moveTo>
                    <a:cubicBezTo>
                      <a:pt x="0" y="0"/>
                      <a:pt x="137" y="62"/>
                      <a:pt x="188" y="61"/>
                    </a:cubicBezTo>
                    <a:cubicBezTo>
                      <a:pt x="207" y="24"/>
                      <a:pt x="207" y="24"/>
                      <a:pt x="207" y="24"/>
                    </a:cubicBezTo>
                    <a:cubicBezTo>
                      <a:pt x="227" y="62"/>
                      <a:pt x="227" y="62"/>
                      <a:pt x="227" y="62"/>
                    </a:cubicBezTo>
                    <a:cubicBezTo>
                      <a:pt x="227" y="62"/>
                      <a:pt x="378" y="36"/>
                      <a:pt x="434" y="11"/>
                    </a:cubicBezTo>
                    <a:cubicBezTo>
                      <a:pt x="434" y="11"/>
                      <a:pt x="267" y="75"/>
                      <a:pt x="221" y="77"/>
                    </a:cubicBezTo>
                    <a:cubicBezTo>
                      <a:pt x="208" y="46"/>
                      <a:pt x="208" y="46"/>
                      <a:pt x="208" y="46"/>
                    </a:cubicBezTo>
                    <a:cubicBezTo>
                      <a:pt x="208" y="46"/>
                      <a:pt x="190" y="78"/>
                      <a:pt x="183" y="77"/>
                    </a:cubicBezTo>
                    <a:cubicBezTo>
                      <a:pt x="177" y="77"/>
                      <a:pt x="0" y="0"/>
                      <a:pt x="0" y="0"/>
                    </a:cubicBezTo>
                  </a:path>
                </a:pathLst>
              </a:custGeom>
              <a:solidFill>
                <a:srgbClr val="22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41" name="Freeform 96"/>
            <p:cNvSpPr/>
            <p:nvPr/>
          </p:nvSpPr>
          <p:spPr bwMode="auto">
            <a:xfrm>
              <a:off x="6147992" y="4983681"/>
              <a:ext cx="38167" cy="56057"/>
            </a:xfrm>
            <a:custGeom>
              <a:avLst/>
              <a:gdLst>
                <a:gd name="T0" fmla="*/ 24 w 24"/>
                <a:gd name="T1" fmla="*/ 17 h 35"/>
                <a:gd name="T2" fmla="*/ 13 w 24"/>
                <a:gd name="T3" fmla="*/ 35 h 35"/>
                <a:gd name="T4" fmla="*/ 0 w 24"/>
                <a:gd name="T5" fmla="*/ 18 h 35"/>
                <a:gd name="T6" fmla="*/ 11 w 24"/>
                <a:gd name="T7" fmla="*/ 0 h 35"/>
                <a:gd name="T8" fmla="*/ 24 w 24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5">
                  <a:moveTo>
                    <a:pt x="24" y="17"/>
                  </a:moveTo>
                  <a:cubicBezTo>
                    <a:pt x="24" y="27"/>
                    <a:pt x="19" y="35"/>
                    <a:pt x="13" y="35"/>
                  </a:cubicBezTo>
                  <a:cubicBezTo>
                    <a:pt x="6" y="35"/>
                    <a:pt x="1" y="28"/>
                    <a:pt x="0" y="18"/>
                  </a:cubicBezTo>
                  <a:cubicBezTo>
                    <a:pt x="0" y="9"/>
                    <a:pt x="5" y="1"/>
                    <a:pt x="11" y="0"/>
                  </a:cubicBezTo>
                  <a:cubicBezTo>
                    <a:pt x="18" y="0"/>
                    <a:pt x="23" y="8"/>
                    <a:pt x="24" y="17"/>
                  </a:cubicBezTo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60" name="Group 63"/>
          <p:cNvGrpSpPr/>
          <p:nvPr/>
        </p:nvGrpSpPr>
        <p:grpSpPr>
          <a:xfrm>
            <a:off x="4452576" y="2874304"/>
            <a:ext cx="910297" cy="768651"/>
            <a:chOff x="5408613" y="4151313"/>
            <a:chExt cx="1458913" cy="1231900"/>
          </a:xfrm>
          <a:effectLst>
            <a:outerShdw blurRad="3175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1" name="Rectangle 16"/>
            <p:cNvSpPr>
              <a:spLocks noChangeArrowheads="1"/>
            </p:cNvSpPr>
            <p:nvPr/>
          </p:nvSpPr>
          <p:spPr bwMode="auto">
            <a:xfrm>
              <a:off x="5408613" y="4151313"/>
              <a:ext cx="1458913" cy="284163"/>
            </a:xfrm>
            <a:prstGeom prst="rect">
              <a:avLst/>
            </a:prstGeom>
            <a:solidFill>
              <a:srgbClr val="96683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2" name="Freeform 18"/>
            <p:cNvSpPr/>
            <p:nvPr/>
          </p:nvSpPr>
          <p:spPr bwMode="auto">
            <a:xfrm>
              <a:off x="5480051" y="4435475"/>
              <a:ext cx="1316038" cy="947738"/>
            </a:xfrm>
            <a:custGeom>
              <a:avLst/>
              <a:gdLst>
                <a:gd name="T0" fmla="*/ 669 w 829"/>
                <a:gd name="T1" fmla="*/ 597 h 597"/>
                <a:gd name="T2" fmla="*/ 160 w 829"/>
                <a:gd name="T3" fmla="*/ 597 h 597"/>
                <a:gd name="T4" fmla="*/ 0 w 829"/>
                <a:gd name="T5" fmla="*/ 0 h 597"/>
                <a:gd name="T6" fmla="*/ 829 w 829"/>
                <a:gd name="T7" fmla="*/ 0 h 597"/>
                <a:gd name="T8" fmla="*/ 669 w 829"/>
                <a:gd name="T9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597">
                  <a:moveTo>
                    <a:pt x="669" y="597"/>
                  </a:moveTo>
                  <a:lnTo>
                    <a:pt x="160" y="597"/>
                  </a:lnTo>
                  <a:lnTo>
                    <a:pt x="0" y="0"/>
                  </a:lnTo>
                  <a:lnTo>
                    <a:pt x="829" y="0"/>
                  </a:lnTo>
                  <a:lnTo>
                    <a:pt x="669" y="597"/>
                  </a:lnTo>
                  <a:close/>
                </a:path>
              </a:pathLst>
            </a:custGeom>
            <a:solidFill>
              <a:srgbClr val="E9474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3" name="Freeform 20"/>
            <p:cNvSpPr/>
            <p:nvPr/>
          </p:nvSpPr>
          <p:spPr bwMode="auto">
            <a:xfrm>
              <a:off x="6137276" y="4151313"/>
              <a:ext cx="730250" cy="284163"/>
            </a:xfrm>
            <a:custGeom>
              <a:avLst/>
              <a:gdLst>
                <a:gd name="T0" fmla="*/ 460 w 460"/>
                <a:gd name="T1" fmla="*/ 0 h 179"/>
                <a:gd name="T2" fmla="*/ 14 w 460"/>
                <a:gd name="T3" fmla="*/ 0 h 179"/>
                <a:gd name="T4" fmla="*/ 0 w 460"/>
                <a:gd name="T5" fmla="*/ 0 h 179"/>
                <a:gd name="T6" fmla="*/ 0 w 460"/>
                <a:gd name="T7" fmla="*/ 179 h 179"/>
                <a:gd name="T8" fmla="*/ 415 w 460"/>
                <a:gd name="T9" fmla="*/ 179 h 179"/>
                <a:gd name="T10" fmla="*/ 460 w 460"/>
                <a:gd name="T11" fmla="*/ 179 h 179"/>
                <a:gd name="T12" fmla="*/ 460 w 460"/>
                <a:gd name="T1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0" h="179">
                  <a:moveTo>
                    <a:pt x="460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5" y="179"/>
                  </a:lnTo>
                  <a:lnTo>
                    <a:pt x="460" y="179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7E582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4" name="Freeform 22"/>
            <p:cNvSpPr/>
            <p:nvPr/>
          </p:nvSpPr>
          <p:spPr bwMode="auto">
            <a:xfrm>
              <a:off x="6137276" y="4435475"/>
              <a:ext cx="658813" cy="947738"/>
            </a:xfrm>
            <a:custGeom>
              <a:avLst/>
              <a:gdLst>
                <a:gd name="T0" fmla="*/ 415 w 415"/>
                <a:gd name="T1" fmla="*/ 0 h 597"/>
                <a:gd name="T2" fmla="*/ 0 w 415"/>
                <a:gd name="T3" fmla="*/ 0 h 597"/>
                <a:gd name="T4" fmla="*/ 0 w 415"/>
                <a:gd name="T5" fmla="*/ 597 h 597"/>
                <a:gd name="T6" fmla="*/ 255 w 415"/>
                <a:gd name="T7" fmla="*/ 597 h 597"/>
                <a:gd name="T8" fmla="*/ 415 w 415"/>
                <a:gd name="T9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597">
                  <a:moveTo>
                    <a:pt x="415" y="0"/>
                  </a:moveTo>
                  <a:lnTo>
                    <a:pt x="0" y="0"/>
                  </a:lnTo>
                  <a:lnTo>
                    <a:pt x="0" y="597"/>
                  </a:lnTo>
                  <a:lnTo>
                    <a:pt x="255" y="5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CC33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76" name="Text Placeholder 48"/>
          <p:cNvSpPr txBox="1"/>
          <p:nvPr/>
        </p:nvSpPr>
        <p:spPr>
          <a:xfrm>
            <a:off x="7391880" y="2136587"/>
            <a:ext cx="3700843" cy="584775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https://zapier.com/blog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8" name="Text Placeholder 48"/>
          <p:cNvSpPr txBox="1"/>
          <p:nvPr/>
        </p:nvSpPr>
        <p:spPr>
          <a:xfrm>
            <a:off x="7450426" y="3062169"/>
            <a:ext cx="3263583" cy="891415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https://openai.com/blog/chatgpt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14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0" name="Text Placeholder 48"/>
          <p:cNvSpPr txBox="1"/>
          <p:nvPr/>
        </p:nvSpPr>
        <p:spPr>
          <a:xfrm>
            <a:off x="7450426" y="4001811"/>
            <a:ext cx="4594818" cy="515595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5"/>
              </a:rPr>
              <a:t>https://emerline.com/blog/chat-gpt-in-business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1400" b="1" dirty="0">
              <a:solidFill>
                <a:schemeClr val="accent3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466984" y="2012805"/>
            <a:ext cx="642160" cy="614257"/>
            <a:chOff x="4850238" y="1509604"/>
            <a:chExt cx="481620" cy="460693"/>
          </a:xfrm>
        </p:grpSpPr>
        <p:sp>
          <p:nvSpPr>
            <p:cNvPr id="82" name="椭圆 81"/>
            <p:cNvSpPr/>
            <p:nvPr/>
          </p:nvSpPr>
          <p:spPr>
            <a:xfrm rot="9480000">
              <a:off x="4850238" y="1521232"/>
              <a:ext cx="481620" cy="449065"/>
            </a:xfrm>
            <a:prstGeom prst="ellipse">
              <a:avLst/>
            </a:prstGeom>
            <a:gradFill flip="none" rotWithShape="1">
              <a:gsLst>
                <a:gs pos="0">
                  <a:srgbClr val="E94744"/>
                </a:gs>
                <a:gs pos="100000">
                  <a:srgbClr val="C34A3D"/>
                </a:gs>
              </a:gsLst>
              <a:lin ang="10200000" scaled="0"/>
              <a:tileRect/>
            </a:gradFill>
            <a:ln w="38100">
              <a:gradFill flip="none" rotWithShape="1">
                <a:gsLst>
                  <a:gs pos="0">
                    <a:srgbClr val="C34A3D"/>
                  </a:gs>
                  <a:gs pos="100000">
                    <a:srgbClr val="E94744"/>
                  </a:gs>
                </a:gsLst>
                <a:lin ang="54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929137" y="1509604"/>
              <a:ext cx="31917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508812" y="2962303"/>
            <a:ext cx="598753" cy="598753"/>
            <a:chOff x="4864194" y="2801643"/>
            <a:chExt cx="449065" cy="449065"/>
          </a:xfrm>
        </p:grpSpPr>
        <p:sp>
          <p:nvSpPr>
            <p:cNvPr id="81" name="椭圆 80"/>
            <p:cNvSpPr/>
            <p:nvPr/>
          </p:nvSpPr>
          <p:spPr>
            <a:xfrm rot="9480000">
              <a:off x="4864194" y="2801643"/>
              <a:ext cx="449065" cy="449065"/>
            </a:xfrm>
            <a:prstGeom prst="ellipse">
              <a:avLst/>
            </a:prstGeom>
            <a:gradFill flip="none" rotWithShape="1">
              <a:gsLst>
                <a:gs pos="0">
                  <a:srgbClr val="F17445"/>
                </a:gs>
                <a:gs pos="100000">
                  <a:srgbClr val="CC3300">
                    <a:lumMod val="99000"/>
                  </a:srgbClr>
                </a:gs>
              </a:gsLst>
              <a:lin ang="10200000" scaled="0"/>
              <a:tileRect/>
            </a:gradFill>
            <a:ln w="38100">
              <a:gradFill flip="none" rotWithShape="1">
                <a:gsLst>
                  <a:gs pos="0">
                    <a:srgbClr val="CC3300"/>
                  </a:gs>
                  <a:gs pos="100000">
                    <a:srgbClr val="F17445"/>
                  </a:gs>
                </a:gsLst>
                <a:lin ang="54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4910870" y="2808633"/>
              <a:ext cx="31917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526536" y="3919950"/>
            <a:ext cx="598753" cy="598753"/>
            <a:chOff x="4881609" y="4056215"/>
            <a:chExt cx="449065" cy="449065"/>
          </a:xfrm>
        </p:grpSpPr>
        <p:sp>
          <p:nvSpPr>
            <p:cNvPr id="83" name="椭圆 82"/>
            <p:cNvSpPr/>
            <p:nvPr/>
          </p:nvSpPr>
          <p:spPr>
            <a:xfrm rot="9480000">
              <a:off x="4881609" y="4056215"/>
              <a:ext cx="449065" cy="449065"/>
            </a:xfrm>
            <a:prstGeom prst="ellipse">
              <a:avLst/>
            </a:prstGeom>
            <a:gradFill flip="none" rotWithShape="1">
              <a:gsLst>
                <a:gs pos="0">
                  <a:srgbClr val="015A74"/>
                </a:gs>
                <a:gs pos="100000">
                  <a:srgbClr val="003366"/>
                </a:gs>
              </a:gsLst>
              <a:lin ang="10200000" scaled="0"/>
              <a:tileRect/>
            </a:gradFill>
            <a:ln w="38100">
              <a:gradFill flip="none" rotWithShape="1">
                <a:gsLst>
                  <a:gs pos="0">
                    <a:srgbClr val="003366"/>
                  </a:gs>
                  <a:gs pos="100000">
                    <a:srgbClr val="015A74"/>
                  </a:gs>
                </a:gsLst>
                <a:lin ang="54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910870" y="4066434"/>
              <a:ext cx="31917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0" name="组合 88"/>
          <p:cNvGrpSpPr/>
          <p:nvPr/>
        </p:nvGrpSpPr>
        <p:grpSpPr>
          <a:xfrm>
            <a:off x="6565551" y="4828241"/>
            <a:ext cx="598753" cy="598753"/>
            <a:chOff x="4881609" y="4056215"/>
            <a:chExt cx="449065" cy="449065"/>
          </a:xfrm>
        </p:grpSpPr>
        <p:sp>
          <p:nvSpPr>
            <p:cNvPr id="91" name="椭圆 82"/>
            <p:cNvSpPr/>
            <p:nvPr/>
          </p:nvSpPr>
          <p:spPr>
            <a:xfrm rot="9480000">
              <a:off x="4881609" y="4056215"/>
              <a:ext cx="449065" cy="449065"/>
            </a:xfrm>
            <a:prstGeom prst="ellipse">
              <a:avLst/>
            </a:prstGeom>
            <a:gradFill flip="none" rotWithShape="1">
              <a:gsLst>
                <a:gs pos="0">
                  <a:srgbClr val="015A74"/>
                </a:gs>
                <a:gs pos="100000">
                  <a:srgbClr val="003366"/>
                </a:gs>
              </a:gsLst>
              <a:lin ang="10200000" scaled="0"/>
              <a:tileRect/>
            </a:gradFill>
            <a:ln w="38100">
              <a:gradFill flip="none" rotWithShape="1">
                <a:gsLst>
                  <a:gs pos="0">
                    <a:srgbClr val="003366"/>
                  </a:gs>
                  <a:gs pos="100000">
                    <a:srgbClr val="015A74"/>
                  </a:gs>
                </a:gsLst>
                <a:lin ang="54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2" name="文本框 85"/>
            <p:cNvSpPr txBox="1"/>
            <p:nvPr/>
          </p:nvSpPr>
          <p:spPr>
            <a:xfrm>
              <a:off x="4946552" y="4066699"/>
              <a:ext cx="31917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4" name="Text Placeholder 48"/>
          <p:cNvSpPr txBox="1"/>
          <p:nvPr/>
        </p:nvSpPr>
        <p:spPr>
          <a:xfrm>
            <a:off x="7450426" y="4919547"/>
            <a:ext cx="4594818" cy="515595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6"/>
              </a:rPr>
              <a:t>https://www.resumebuilder.com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(Graph </a:t>
            </a:r>
            <a:r>
              <a:rPr lang="en-US" sz="1400" b="1" dirty="0" err="1">
                <a:solidFill>
                  <a:schemeClr val="accent3">
                    <a:lumMod val="50000"/>
                  </a:schemeClr>
                </a:solidFill>
              </a:rPr>
              <a:t>Refrence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zh-CN" altLang="en-US" sz="1400" b="1" dirty="0">
              <a:solidFill>
                <a:schemeClr val="accent3">
                  <a:lumMod val="50000"/>
                </a:scheme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073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8000"/>
    </mc:Choice>
    <mc:Fallback xmlns="">
      <p:transition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6" grpId="0"/>
      <p:bldP spid="78" grpId="0"/>
      <p:bldP spid="80" grpId="0"/>
      <p:bldP spid="9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Sandesh </a:t>
            </a:r>
            <a:r>
              <a:rPr lang="en-US" dirty="0" err="1"/>
              <a:t>Gajendra</a:t>
            </a:r>
            <a:r>
              <a:rPr lang="en-US" dirty="0"/>
              <a:t> </a:t>
            </a:r>
            <a:r>
              <a:rPr lang="en-US" dirty="0" err="1"/>
              <a:t>Pol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9067248106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000" dirty="0"/>
              <a:t>sandeshpol268@gmail.com</a:t>
            </a:r>
            <a:endParaRPr lang="ru-RU" sz="2000" dirty="0"/>
          </a:p>
          <a:p>
            <a:endParaRPr lang="ru-RU" sz="1200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" r="34211"/>
          <a:stretch/>
        </p:blipFill>
        <p:spPr/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9306AD6A-D9AD-482D-BBFF-8876D33D1566}"/>
              </a:ext>
            </a:extLst>
          </p:cNvPr>
          <p:cNvGrpSpPr/>
          <p:nvPr/>
        </p:nvGrpSpPr>
        <p:grpSpPr>
          <a:xfrm>
            <a:off x="2478967" y="2591601"/>
            <a:ext cx="1854319" cy="1854319"/>
            <a:chOff x="3552943" y="2498822"/>
            <a:chExt cx="398028" cy="39802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3A09AC3-590A-4AD0-8FD3-654AE4257768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5E92A0E-4E53-402F-8E98-0C1C58F448A1}"/>
                </a:ext>
              </a:extLst>
            </p:cNvPr>
            <p:cNvGrpSpPr/>
            <p:nvPr/>
          </p:nvGrpSpPr>
          <p:grpSpPr>
            <a:xfrm>
              <a:off x="3653065" y="2597917"/>
              <a:ext cx="197783" cy="199002"/>
              <a:chOff x="4528188" y="3001023"/>
              <a:chExt cx="464228" cy="467087"/>
            </a:xfrm>
            <a:solidFill>
              <a:srgbClr val="009288"/>
            </a:solidFill>
          </p:grpSpPr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3E08FBD2-A022-41C0-A12D-B9E9B3B80372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BC6B2645-1DAA-4510-B346-3436FB155729}"/>
                  </a:ext>
                </a:extLst>
              </p:cNvPr>
              <p:cNvSpPr/>
              <p:nvPr/>
            </p:nvSpPr>
            <p:spPr bwMode="auto">
              <a:xfrm>
                <a:off x="4528188" y="3050151"/>
                <a:ext cx="464228" cy="417959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7" name="圆角矩形 16">
            <a:extLst>
              <a:ext uri="{FF2B5EF4-FFF2-40B4-BE49-F238E27FC236}">
                <a16:creationId xmlns:a16="http://schemas.microsoft.com/office/drawing/2014/main" id="{096D3880-DC85-42B7-A9FF-E2E3E7BDE4CE}"/>
              </a:ext>
            </a:extLst>
          </p:cNvPr>
          <p:cNvSpPr/>
          <p:nvPr/>
        </p:nvSpPr>
        <p:spPr>
          <a:xfrm rot="5400000" flipH="1">
            <a:off x="6865780" y="-159105"/>
            <a:ext cx="526069" cy="3986653"/>
          </a:xfrm>
          <a:prstGeom prst="roundRect">
            <a:avLst/>
          </a:prstGeom>
          <a:solidFill>
            <a:srgbClr val="BC7FBB"/>
          </a:solidFill>
          <a:ln w="635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A0BD2BD-4437-430A-BC5F-73F2D22E07C4}"/>
              </a:ext>
            </a:extLst>
          </p:cNvPr>
          <p:cNvSpPr/>
          <p:nvPr/>
        </p:nvSpPr>
        <p:spPr>
          <a:xfrm>
            <a:off x="5475461" y="1630645"/>
            <a:ext cx="252184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625559"/>
            <a:r>
              <a:rPr lang="en-US" altLang="zh-CN" sz="1867" b="1" dirty="0">
                <a:solidFill>
                  <a:schemeClr val="bg1"/>
                </a:solidFill>
                <a:cs typeface="+mn-ea"/>
                <a:sym typeface="+mn-lt"/>
              </a:rPr>
              <a:t>01 What is Chat GPT</a:t>
            </a:r>
            <a:endParaRPr lang="zh-CN" altLang="en-US" sz="1867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17B5EA5-6C81-4DFE-A000-4BDD241459FA}"/>
              </a:ext>
            </a:extLst>
          </p:cNvPr>
          <p:cNvGrpSpPr/>
          <p:nvPr/>
        </p:nvGrpSpPr>
        <p:grpSpPr>
          <a:xfrm>
            <a:off x="4808240" y="1511640"/>
            <a:ext cx="586480" cy="586480"/>
            <a:chOff x="3552943" y="2498822"/>
            <a:chExt cx="398028" cy="39802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FA7203D-1D4A-46B6-9DFB-A1A314A03D29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7ABB59D-3AD6-4C6A-A4AF-FA2820CC288D}"/>
                </a:ext>
              </a:extLst>
            </p:cNvPr>
            <p:cNvGrpSpPr/>
            <p:nvPr/>
          </p:nvGrpSpPr>
          <p:grpSpPr>
            <a:xfrm>
              <a:off x="3653065" y="2597911"/>
              <a:ext cx="197783" cy="205476"/>
              <a:chOff x="4528189" y="3001023"/>
              <a:chExt cx="464228" cy="482285"/>
            </a:xfrm>
            <a:solidFill>
              <a:srgbClr val="009288"/>
            </a:solidFill>
          </p:grpSpPr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FE880AB0-79EE-469A-8BE2-BC906B2E46F5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DD062133-7C71-427B-B724-513FC5AA16D2}"/>
                  </a:ext>
                </a:extLst>
              </p:cNvPr>
              <p:cNvSpPr/>
              <p:nvPr/>
            </p:nvSpPr>
            <p:spPr bwMode="auto">
              <a:xfrm>
                <a:off x="4528189" y="3065351"/>
                <a:ext cx="464228" cy="417957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4" name="圆角矩形 16">
            <a:extLst>
              <a:ext uri="{FF2B5EF4-FFF2-40B4-BE49-F238E27FC236}">
                <a16:creationId xmlns:a16="http://schemas.microsoft.com/office/drawing/2014/main" id="{3B2F4B55-FD50-42B1-926A-2FF632B44C86}"/>
              </a:ext>
            </a:extLst>
          </p:cNvPr>
          <p:cNvSpPr/>
          <p:nvPr/>
        </p:nvSpPr>
        <p:spPr>
          <a:xfrm rot="5400000" flipH="1">
            <a:off x="7304734" y="683151"/>
            <a:ext cx="526069" cy="3986653"/>
          </a:xfrm>
          <a:prstGeom prst="roundRect">
            <a:avLst/>
          </a:prstGeom>
          <a:solidFill>
            <a:srgbClr val="2EEECE"/>
          </a:solidFill>
          <a:ln w="635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7BA3EFB-2046-4525-89FE-A40D8365DA32}"/>
              </a:ext>
            </a:extLst>
          </p:cNvPr>
          <p:cNvSpPr/>
          <p:nvPr/>
        </p:nvSpPr>
        <p:spPr>
          <a:xfrm>
            <a:off x="5914414" y="2472901"/>
            <a:ext cx="291509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625559"/>
            <a:r>
              <a:rPr lang="en-US" altLang="zh-CN" sz="1867" b="1" dirty="0">
                <a:solidFill>
                  <a:schemeClr val="bg1"/>
                </a:solidFill>
                <a:cs typeface="+mn-ea"/>
                <a:sym typeface="+mn-lt"/>
              </a:rPr>
              <a:t>02 Working of Chat GPT</a:t>
            </a:r>
            <a:endParaRPr lang="zh-CN" altLang="en-US" sz="1867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EABB988-376F-4C9F-82F8-D7A8F5F254A6}"/>
              </a:ext>
            </a:extLst>
          </p:cNvPr>
          <p:cNvGrpSpPr/>
          <p:nvPr/>
        </p:nvGrpSpPr>
        <p:grpSpPr>
          <a:xfrm>
            <a:off x="5247193" y="2353896"/>
            <a:ext cx="586480" cy="586480"/>
            <a:chOff x="3552943" y="2498822"/>
            <a:chExt cx="398028" cy="39802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00ADD6B-ED20-409B-88DB-6C903679A8E6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A7EB4AF-9908-441B-8713-E28EBC4ACC10}"/>
                </a:ext>
              </a:extLst>
            </p:cNvPr>
            <p:cNvGrpSpPr/>
            <p:nvPr/>
          </p:nvGrpSpPr>
          <p:grpSpPr>
            <a:xfrm>
              <a:off x="3653065" y="2597911"/>
              <a:ext cx="197783" cy="205476"/>
              <a:chOff x="4528189" y="3001023"/>
              <a:chExt cx="464228" cy="482285"/>
            </a:xfrm>
            <a:solidFill>
              <a:srgbClr val="009288"/>
            </a:solidFill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193572E5-FFF0-4080-AEAA-794B8808275F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CAA5A571-901D-44FF-BB6A-D8576B427B9B}"/>
                  </a:ext>
                </a:extLst>
              </p:cNvPr>
              <p:cNvSpPr/>
              <p:nvPr/>
            </p:nvSpPr>
            <p:spPr bwMode="auto">
              <a:xfrm>
                <a:off x="4528189" y="3065351"/>
                <a:ext cx="464228" cy="417957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1" name="圆角矩形 16">
            <a:extLst>
              <a:ext uri="{FF2B5EF4-FFF2-40B4-BE49-F238E27FC236}">
                <a16:creationId xmlns:a16="http://schemas.microsoft.com/office/drawing/2014/main" id="{91853778-FB28-4BCA-993F-863408D4249B}"/>
              </a:ext>
            </a:extLst>
          </p:cNvPr>
          <p:cNvSpPr/>
          <p:nvPr/>
        </p:nvSpPr>
        <p:spPr>
          <a:xfrm rot="5400000" flipH="1">
            <a:off x="7533000" y="1546482"/>
            <a:ext cx="526069" cy="3986653"/>
          </a:xfrm>
          <a:prstGeom prst="roundRect">
            <a:avLst/>
          </a:prstGeom>
          <a:solidFill>
            <a:srgbClr val="F17445"/>
          </a:solidFill>
          <a:ln w="635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66B2DDF-26FC-47A6-975A-9049B47BA107}"/>
              </a:ext>
            </a:extLst>
          </p:cNvPr>
          <p:cNvSpPr/>
          <p:nvPr/>
        </p:nvSpPr>
        <p:spPr>
          <a:xfrm>
            <a:off x="6142681" y="3336232"/>
            <a:ext cx="326403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625559"/>
            <a:r>
              <a:rPr lang="en-US" altLang="zh-CN" sz="1867" b="1" dirty="0">
                <a:solidFill>
                  <a:schemeClr val="bg1"/>
                </a:solidFill>
                <a:cs typeface="+mn-ea"/>
                <a:sym typeface="+mn-lt"/>
              </a:rPr>
              <a:t>03 Capabilities of chat GPT</a:t>
            </a:r>
            <a:endParaRPr lang="zh-CN" altLang="en-US" sz="1867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53935B7-3CB4-4E9A-B689-BA32E87E3CDB}"/>
              </a:ext>
            </a:extLst>
          </p:cNvPr>
          <p:cNvGrpSpPr/>
          <p:nvPr/>
        </p:nvGrpSpPr>
        <p:grpSpPr>
          <a:xfrm>
            <a:off x="5475460" y="3217227"/>
            <a:ext cx="586480" cy="586480"/>
            <a:chOff x="3552943" y="2498822"/>
            <a:chExt cx="398028" cy="398028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288F221-B8E1-4849-99A0-F7044F0B2746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7799AF-6B5F-42FD-8F81-6808AFFE5E4B}"/>
                </a:ext>
              </a:extLst>
            </p:cNvPr>
            <p:cNvGrpSpPr/>
            <p:nvPr/>
          </p:nvGrpSpPr>
          <p:grpSpPr>
            <a:xfrm>
              <a:off x="3653065" y="2597911"/>
              <a:ext cx="197783" cy="205476"/>
              <a:chOff x="4528189" y="3001023"/>
              <a:chExt cx="464228" cy="482285"/>
            </a:xfrm>
            <a:solidFill>
              <a:srgbClr val="009288"/>
            </a:solidFill>
          </p:grpSpPr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59F48E7E-73FD-4C10-BDF6-E4927BA9450E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BA1F0658-485A-43E9-88C3-FC6543E48351}"/>
                  </a:ext>
                </a:extLst>
              </p:cNvPr>
              <p:cNvSpPr/>
              <p:nvPr/>
            </p:nvSpPr>
            <p:spPr bwMode="auto">
              <a:xfrm>
                <a:off x="4528189" y="3065351"/>
                <a:ext cx="464228" cy="417957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8" name="圆角矩形 16">
            <a:extLst>
              <a:ext uri="{FF2B5EF4-FFF2-40B4-BE49-F238E27FC236}">
                <a16:creationId xmlns:a16="http://schemas.microsoft.com/office/drawing/2014/main" id="{A31E2496-3927-4C88-858C-7170E0A78AE5}"/>
              </a:ext>
            </a:extLst>
          </p:cNvPr>
          <p:cNvSpPr/>
          <p:nvPr/>
        </p:nvSpPr>
        <p:spPr>
          <a:xfrm rot="5400000" flipH="1">
            <a:off x="7304734" y="2417548"/>
            <a:ext cx="526069" cy="3986653"/>
          </a:xfrm>
          <a:prstGeom prst="roundRect">
            <a:avLst/>
          </a:prstGeom>
          <a:solidFill>
            <a:srgbClr val="ECACCE"/>
          </a:solidFill>
          <a:ln w="635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8EB8C32-4FB1-4D7D-9A23-68BCCDCBB4AE}"/>
              </a:ext>
            </a:extLst>
          </p:cNvPr>
          <p:cNvSpPr/>
          <p:nvPr/>
        </p:nvSpPr>
        <p:spPr>
          <a:xfrm>
            <a:off x="5914414" y="4207299"/>
            <a:ext cx="25603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625559"/>
            <a:r>
              <a:rPr lang="en-US" altLang="zh-CN" sz="1867" b="1" dirty="0">
                <a:solidFill>
                  <a:schemeClr val="bg1"/>
                </a:solidFill>
                <a:cs typeface="+mn-ea"/>
                <a:sym typeface="+mn-lt"/>
              </a:rPr>
              <a:t>04 Current Condition</a:t>
            </a:r>
            <a:endParaRPr lang="zh-CN" altLang="en-US" sz="1867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59063E8-7279-4A1D-BB15-30875B9D204E}"/>
              </a:ext>
            </a:extLst>
          </p:cNvPr>
          <p:cNvGrpSpPr/>
          <p:nvPr/>
        </p:nvGrpSpPr>
        <p:grpSpPr>
          <a:xfrm>
            <a:off x="5247193" y="4088293"/>
            <a:ext cx="586480" cy="586480"/>
            <a:chOff x="3552943" y="2498822"/>
            <a:chExt cx="398028" cy="398028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F6E5DF7-EE02-43C4-87DC-54DDE5781390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BDA09FF3-B22C-43E6-97E6-A01DADC40EC1}"/>
                </a:ext>
              </a:extLst>
            </p:cNvPr>
            <p:cNvGrpSpPr/>
            <p:nvPr/>
          </p:nvGrpSpPr>
          <p:grpSpPr>
            <a:xfrm>
              <a:off x="3653065" y="2597911"/>
              <a:ext cx="197783" cy="205476"/>
              <a:chOff x="4528189" y="3001023"/>
              <a:chExt cx="464228" cy="482285"/>
            </a:xfrm>
            <a:solidFill>
              <a:srgbClr val="009288"/>
            </a:solidFill>
          </p:grpSpPr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CEE1ECC1-6D00-4151-989C-BFBFB277F6C0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C7592E82-B3AF-4990-9F4E-C229C36FECBC}"/>
                  </a:ext>
                </a:extLst>
              </p:cNvPr>
              <p:cNvSpPr/>
              <p:nvPr/>
            </p:nvSpPr>
            <p:spPr bwMode="auto">
              <a:xfrm>
                <a:off x="4528189" y="3065351"/>
                <a:ext cx="464228" cy="417957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5" name="圆角矩形 16">
            <a:extLst>
              <a:ext uri="{FF2B5EF4-FFF2-40B4-BE49-F238E27FC236}">
                <a16:creationId xmlns:a16="http://schemas.microsoft.com/office/drawing/2014/main" id="{27F2510D-F7C6-4619-8F71-0F3ECC8CC7A6}"/>
              </a:ext>
            </a:extLst>
          </p:cNvPr>
          <p:cNvSpPr/>
          <p:nvPr/>
        </p:nvSpPr>
        <p:spPr>
          <a:xfrm rot="5400000" flipH="1">
            <a:off x="6785038" y="3288614"/>
            <a:ext cx="526069" cy="3986653"/>
          </a:xfrm>
          <a:prstGeom prst="roundRect">
            <a:avLst/>
          </a:prstGeom>
          <a:solidFill>
            <a:srgbClr val="7FC6ED"/>
          </a:solidFill>
          <a:ln w="635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4BA5B10-F0E2-427C-9DD6-E9C334FBD835}"/>
              </a:ext>
            </a:extLst>
          </p:cNvPr>
          <p:cNvSpPr/>
          <p:nvPr/>
        </p:nvSpPr>
        <p:spPr>
          <a:xfrm>
            <a:off x="5394719" y="5078364"/>
            <a:ext cx="270779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625559"/>
            <a:r>
              <a:rPr lang="en-US" altLang="zh-CN" sz="1867" b="1" dirty="0">
                <a:solidFill>
                  <a:schemeClr val="bg1"/>
                </a:solidFill>
                <a:cs typeface="+mn-ea"/>
                <a:sym typeface="+mn-lt"/>
              </a:rPr>
              <a:t>05 Future of Chat GPT</a:t>
            </a:r>
            <a:endParaRPr lang="zh-CN" altLang="en-US" sz="1867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27D1645-C55D-480D-94C7-7B59C9C6349F}"/>
              </a:ext>
            </a:extLst>
          </p:cNvPr>
          <p:cNvGrpSpPr/>
          <p:nvPr/>
        </p:nvGrpSpPr>
        <p:grpSpPr>
          <a:xfrm>
            <a:off x="4727498" y="4959359"/>
            <a:ext cx="586480" cy="586480"/>
            <a:chOff x="3552943" y="2498822"/>
            <a:chExt cx="398028" cy="39802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CB2983EC-0F61-4C20-A99D-BC741FDDB193}"/>
                </a:ext>
              </a:extLst>
            </p:cNvPr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423C9F7-8B63-4C3C-957E-8BDF56AA0233}"/>
                </a:ext>
              </a:extLst>
            </p:cNvPr>
            <p:cNvGrpSpPr/>
            <p:nvPr/>
          </p:nvGrpSpPr>
          <p:grpSpPr>
            <a:xfrm>
              <a:off x="3653065" y="2597911"/>
              <a:ext cx="197783" cy="205476"/>
              <a:chOff x="4528189" y="3001023"/>
              <a:chExt cx="464228" cy="482285"/>
            </a:xfrm>
            <a:solidFill>
              <a:srgbClr val="009288"/>
            </a:solidFill>
          </p:grpSpPr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50329EB6-BF26-4FDC-9911-FA7CB6820E81}"/>
                  </a:ext>
                </a:extLst>
              </p:cNvPr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A6028CAC-99FD-47D8-9E71-C975DF3D460B}"/>
                  </a:ext>
                </a:extLst>
              </p:cNvPr>
              <p:cNvSpPr/>
              <p:nvPr/>
            </p:nvSpPr>
            <p:spPr bwMode="auto">
              <a:xfrm>
                <a:off x="4528189" y="3065351"/>
                <a:ext cx="464228" cy="417957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015A75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srgbClr val="015A7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7D1DF216-E574-4828-8F4C-C9DF72575D97}"/>
              </a:ext>
            </a:extLst>
          </p:cNvPr>
          <p:cNvSpPr txBox="1"/>
          <p:nvPr/>
        </p:nvSpPr>
        <p:spPr>
          <a:xfrm>
            <a:off x="589099" y="430715"/>
            <a:ext cx="612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  <a:sym typeface="+mn-lt"/>
              </a:rPr>
              <a:t>Point to be discussed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0818254" y="5408125"/>
            <a:ext cx="0" cy="49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8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4" grpId="0" animBg="1"/>
      <p:bldP spid="35" grpId="0"/>
      <p:bldP spid="41" grpId="0" animBg="1"/>
      <p:bldP spid="42" grpId="0"/>
      <p:bldP spid="48" grpId="0" animBg="1"/>
      <p:bldP spid="49" grpId="0"/>
      <p:bldP spid="55" grpId="0" animBg="1"/>
      <p:bldP spid="56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2CEBC08B-8105-438D-855A-167C4C8045F4}"/>
              </a:ext>
            </a:extLst>
          </p:cNvPr>
          <p:cNvSpPr/>
          <p:nvPr/>
        </p:nvSpPr>
        <p:spPr>
          <a:xfrm flipV="1">
            <a:off x="-229702" y="2930698"/>
            <a:ext cx="3850155" cy="3850154"/>
          </a:xfrm>
          <a:prstGeom prst="diamond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4825FD-5CED-4D3B-AAAC-200C0CFBBABB}"/>
              </a:ext>
            </a:extLst>
          </p:cNvPr>
          <p:cNvGrpSpPr/>
          <p:nvPr/>
        </p:nvGrpSpPr>
        <p:grpSpPr>
          <a:xfrm flipV="1">
            <a:off x="1609651" y="1373430"/>
            <a:ext cx="1811329" cy="1811328"/>
            <a:chOff x="802536" y="-208313"/>
            <a:chExt cx="1536966" cy="1536966"/>
          </a:xfrm>
        </p:grpSpPr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DFD23A1B-664B-48F2-A388-2432A74D7A13}"/>
                </a:ext>
              </a:extLst>
            </p:cNvPr>
            <p:cNvSpPr/>
            <p:nvPr/>
          </p:nvSpPr>
          <p:spPr>
            <a:xfrm>
              <a:off x="802536" y="-208313"/>
              <a:ext cx="1536966" cy="1536966"/>
            </a:xfrm>
            <a:prstGeom prst="diamond">
              <a:avLst/>
            </a:prstGeom>
            <a:solidFill>
              <a:srgbClr val="FE3F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97B0733-CFF8-48C8-A08A-3C0C5223F341}"/>
                </a:ext>
              </a:extLst>
            </p:cNvPr>
            <p:cNvGrpSpPr/>
            <p:nvPr/>
          </p:nvGrpSpPr>
          <p:grpSpPr>
            <a:xfrm rot="2700000">
              <a:off x="1088751" y="78242"/>
              <a:ext cx="964537" cy="963856"/>
              <a:chOff x="1746913" y="1125538"/>
              <a:chExt cx="2934267" cy="1331059"/>
            </a:xfrm>
            <a:solidFill>
              <a:schemeClr val="bg1"/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E94D861-97BA-4637-A525-73DB92443D03}"/>
                  </a:ext>
                </a:extLst>
              </p:cNvPr>
              <p:cNvSpPr/>
              <p:nvPr/>
            </p:nvSpPr>
            <p:spPr>
              <a:xfrm>
                <a:off x="174691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31CAB9-D6CA-4A24-80EE-5B3E44914F26}"/>
                  </a:ext>
                </a:extLst>
              </p:cNvPr>
              <p:cNvSpPr/>
              <p:nvPr/>
            </p:nvSpPr>
            <p:spPr>
              <a:xfrm>
                <a:off x="218364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817EB90-406F-4D57-8DD9-A9889118CA3C}"/>
                  </a:ext>
                </a:extLst>
              </p:cNvPr>
              <p:cNvSpPr/>
              <p:nvPr/>
            </p:nvSpPr>
            <p:spPr>
              <a:xfrm>
                <a:off x="2620369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5BAAA6-C7C2-4E49-84BE-7EC3CC457891}"/>
                  </a:ext>
                </a:extLst>
              </p:cNvPr>
              <p:cNvSpPr/>
              <p:nvPr/>
            </p:nvSpPr>
            <p:spPr>
              <a:xfrm>
                <a:off x="3057097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DEF1235-ED88-47D5-B92A-7C17E39C4B5F}"/>
                  </a:ext>
                </a:extLst>
              </p:cNvPr>
              <p:cNvSpPr/>
              <p:nvPr/>
            </p:nvSpPr>
            <p:spPr>
              <a:xfrm>
                <a:off x="3493825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117203D-158A-4710-9195-27EB058089CF}"/>
                  </a:ext>
                </a:extLst>
              </p:cNvPr>
              <p:cNvSpPr/>
              <p:nvPr/>
            </p:nvSpPr>
            <p:spPr>
              <a:xfrm>
                <a:off x="393055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BFD947A-5ADC-47A2-973F-4FCF015F58B3}"/>
                  </a:ext>
                </a:extLst>
              </p:cNvPr>
              <p:cNvSpPr/>
              <p:nvPr/>
            </p:nvSpPr>
            <p:spPr>
              <a:xfrm>
                <a:off x="436728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菱形 4">
            <a:extLst>
              <a:ext uri="{FF2B5EF4-FFF2-40B4-BE49-F238E27FC236}">
                <a16:creationId xmlns:a16="http://schemas.microsoft.com/office/drawing/2014/main" id="{94FAA50A-7E18-4D89-A000-CB57FD140328}"/>
              </a:ext>
            </a:extLst>
          </p:cNvPr>
          <p:cNvSpPr/>
          <p:nvPr/>
        </p:nvSpPr>
        <p:spPr>
          <a:xfrm flipV="1">
            <a:off x="2634037" y="5059702"/>
            <a:ext cx="2372755" cy="2372754"/>
          </a:xfrm>
          <a:prstGeom prst="diamond">
            <a:avLst/>
          </a:pr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5E0443A7-792F-48C1-907A-1A854459E43D}"/>
              </a:ext>
            </a:extLst>
          </p:cNvPr>
          <p:cNvSpPr/>
          <p:nvPr/>
        </p:nvSpPr>
        <p:spPr>
          <a:xfrm flipV="1">
            <a:off x="2679954" y="32710"/>
            <a:ext cx="6825292" cy="682529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99F1F3FB-B001-446B-86B2-C6B9FA88DFB6}"/>
              </a:ext>
            </a:extLst>
          </p:cNvPr>
          <p:cNvSpPr/>
          <p:nvPr/>
        </p:nvSpPr>
        <p:spPr>
          <a:xfrm flipV="1">
            <a:off x="7986577" y="-646836"/>
            <a:ext cx="3850154" cy="3850153"/>
          </a:xfrm>
          <a:prstGeom prst="diamond">
            <a:avLst/>
          </a:prstGeom>
          <a:solidFill>
            <a:srgbClr val="FE3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C33F8C8-156F-47DE-886D-3EF4FAE30B19}"/>
              </a:ext>
            </a:extLst>
          </p:cNvPr>
          <p:cNvGrpSpPr/>
          <p:nvPr/>
        </p:nvGrpSpPr>
        <p:grpSpPr>
          <a:xfrm rot="18900000" flipV="1">
            <a:off x="9268272" y="3895802"/>
            <a:ext cx="1191633" cy="1190793"/>
            <a:chOff x="1746913" y="1125538"/>
            <a:chExt cx="2934267" cy="1331059"/>
          </a:xfrm>
          <a:solidFill>
            <a:srgbClr val="FEB834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D28B76-F58D-41FE-9183-83F590A7691D}"/>
                </a:ext>
              </a:extLst>
            </p:cNvPr>
            <p:cNvSpPr/>
            <p:nvPr/>
          </p:nvSpPr>
          <p:spPr>
            <a:xfrm>
              <a:off x="1746913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F5728D2-92D1-407D-BFA1-A30649C4D6BB}"/>
                </a:ext>
              </a:extLst>
            </p:cNvPr>
            <p:cNvSpPr/>
            <p:nvPr/>
          </p:nvSpPr>
          <p:spPr>
            <a:xfrm>
              <a:off x="2183641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849CCB-ECE4-46A1-9436-4BAC76E5E082}"/>
                </a:ext>
              </a:extLst>
            </p:cNvPr>
            <p:cNvSpPr/>
            <p:nvPr/>
          </p:nvSpPr>
          <p:spPr>
            <a:xfrm>
              <a:off x="2620369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14BE01-4396-49AE-8694-77575CD62747}"/>
                </a:ext>
              </a:extLst>
            </p:cNvPr>
            <p:cNvSpPr/>
            <p:nvPr/>
          </p:nvSpPr>
          <p:spPr>
            <a:xfrm>
              <a:off x="3057097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58BB8E3-4EAF-44B4-892C-EF298706F65E}"/>
                </a:ext>
              </a:extLst>
            </p:cNvPr>
            <p:cNvSpPr/>
            <p:nvPr/>
          </p:nvSpPr>
          <p:spPr>
            <a:xfrm>
              <a:off x="3493825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BF6181E-83AE-43D5-B3A9-AC5D21778C12}"/>
                </a:ext>
              </a:extLst>
            </p:cNvPr>
            <p:cNvSpPr/>
            <p:nvPr/>
          </p:nvSpPr>
          <p:spPr>
            <a:xfrm>
              <a:off x="3930553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CB7DA2B-B140-4694-A3C5-2F7B46019D12}"/>
                </a:ext>
              </a:extLst>
            </p:cNvPr>
            <p:cNvSpPr/>
            <p:nvPr/>
          </p:nvSpPr>
          <p:spPr>
            <a:xfrm>
              <a:off x="4367281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23D53E45-A5CC-43E5-9EBA-36EF06D47043}"/>
              </a:ext>
            </a:extLst>
          </p:cNvPr>
          <p:cNvSpPr/>
          <p:nvPr/>
        </p:nvSpPr>
        <p:spPr>
          <a:xfrm flipV="1">
            <a:off x="10222934" y="2118191"/>
            <a:ext cx="2618585" cy="2618584"/>
          </a:xfrm>
          <a:prstGeom prst="diamond">
            <a:avLst/>
          </a:pr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D3956E4D-0B08-47AC-980F-6051AD8A20A1}"/>
              </a:ext>
            </a:extLst>
          </p:cNvPr>
          <p:cNvSpPr/>
          <p:nvPr/>
        </p:nvSpPr>
        <p:spPr>
          <a:xfrm flipV="1">
            <a:off x="11836731" y="700916"/>
            <a:ext cx="2372755" cy="2372754"/>
          </a:xfrm>
          <a:prstGeom prst="diamond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EC266419-C529-46AD-A95F-B025A9F32F9D}"/>
              </a:ext>
            </a:extLst>
          </p:cNvPr>
          <p:cNvSpPr/>
          <p:nvPr/>
        </p:nvSpPr>
        <p:spPr>
          <a:xfrm flipV="1">
            <a:off x="2625212" y="4016078"/>
            <a:ext cx="1811329" cy="1811328"/>
          </a:xfrm>
          <a:prstGeom prst="diamond">
            <a:avLst/>
          </a:prstGeom>
          <a:solidFill>
            <a:srgbClr val="75645C"/>
          </a:solidFill>
          <a:ln>
            <a:noFill/>
          </a:ln>
          <a:effectLst>
            <a:outerShdw blurRad="2667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6F111DB7-49EC-4816-99DD-F58881C12520}"/>
              </a:ext>
            </a:extLst>
          </p:cNvPr>
          <p:cNvSpPr/>
          <p:nvPr/>
        </p:nvSpPr>
        <p:spPr>
          <a:xfrm flipV="1">
            <a:off x="9808007" y="1634898"/>
            <a:ext cx="1954708" cy="1954708"/>
          </a:xfrm>
          <a:prstGeom prst="diamond">
            <a:avLst/>
          </a:prstGeom>
          <a:solidFill>
            <a:srgbClr val="75645C"/>
          </a:solidFill>
          <a:ln>
            <a:noFill/>
          </a:ln>
          <a:effectLst>
            <a:outerShdw blurRad="2667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318C00F-4030-4A60-9757-9C1AB3FE0F29}"/>
              </a:ext>
            </a:extLst>
          </p:cNvPr>
          <p:cNvSpPr/>
          <p:nvPr/>
        </p:nvSpPr>
        <p:spPr>
          <a:xfrm rot="18900000" flipV="1">
            <a:off x="7272109" y="-285092"/>
            <a:ext cx="1008991" cy="1008991"/>
          </a:xfrm>
          <a:custGeom>
            <a:avLst/>
            <a:gdLst>
              <a:gd name="connsiteX0" fmla="*/ 1236198 w 1303486"/>
              <a:gd name="connsiteY0" fmla="*/ 369310 h 1303486"/>
              <a:gd name="connsiteX1" fmla="*/ 1255764 w 1303486"/>
              <a:gd name="connsiteY1" fmla="*/ 406491 h 1303486"/>
              <a:gd name="connsiteX2" fmla="*/ 1255764 w 1303486"/>
              <a:gd name="connsiteY2" fmla="*/ 896994 h 1303486"/>
              <a:gd name="connsiteX3" fmla="*/ 1236198 w 1303486"/>
              <a:gd name="connsiteY3" fmla="*/ 934176 h 1303486"/>
              <a:gd name="connsiteX4" fmla="*/ 1014866 w 1303486"/>
              <a:gd name="connsiteY4" fmla="*/ 111061 h 1303486"/>
              <a:gd name="connsiteX5" fmla="*/ 1112595 w 1303486"/>
              <a:gd name="connsiteY5" fmla="*/ 190891 h 1303486"/>
              <a:gd name="connsiteX6" fmla="*/ 1173948 w 1303486"/>
              <a:gd name="connsiteY6" fmla="*/ 266001 h 1303486"/>
              <a:gd name="connsiteX7" fmla="*/ 1173948 w 1303486"/>
              <a:gd name="connsiteY7" fmla="*/ 1037485 h 1303486"/>
              <a:gd name="connsiteX8" fmla="*/ 1112595 w 1303486"/>
              <a:gd name="connsiteY8" fmla="*/ 1112595 h 1303486"/>
              <a:gd name="connsiteX9" fmla="*/ 1014866 w 1303486"/>
              <a:gd name="connsiteY9" fmla="*/ 1192425 h 1303486"/>
              <a:gd name="connsiteX10" fmla="*/ 793536 w 1303486"/>
              <a:gd name="connsiteY10" fmla="*/ 17061 h 1303486"/>
              <a:gd name="connsiteX11" fmla="*/ 896995 w 1303486"/>
              <a:gd name="connsiteY11" fmla="*/ 47723 h 1303486"/>
              <a:gd name="connsiteX12" fmla="*/ 952618 w 1303486"/>
              <a:gd name="connsiteY12" fmla="*/ 76993 h 1303486"/>
              <a:gd name="connsiteX13" fmla="*/ 952617 w 1303486"/>
              <a:gd name="connsiteY13" fmla="*/ 1226493 h 1303486"/>
              <a:gd name="connsiteX14" fmla="*/ 896995 w 1303486"/>
              <a:gd name="connsiteY14" fmla="*/ 1255763 h 1303486"/>
              <a:gd name="connsiteX15" fmla="*/ 793535 w 1303486"/>
              <a:gd name="connsiteY15" fmla="*/ 1286425 h 1303486"/>
              <a:gd name="connsiteX16" fmla="*/ 572204 w 1303486"/>
              <a:gd name="connsiteY16" fmla="*/ 7623 h 1303486"/>
              <a:gd name="connsiteX17" fmla="*/ 651744 w 1303486"/>
              <a:gd name="connsiteY17" fmla="*/ 0 h 1303486"/>
              <a:gd name="connsiteX18" fmla="*/ 731287 w 1303486"/>
              <a:gd name="connsiteY18" fmla="*/ 7624 h 1303486"/>
              <a:gd name="connsiteX19" fmla="*/ 731286 w 1303486"/>
              <a:gd name="connsiteY19" fmla="*/ 1295863 h 1303486"/>
              <a:gd name="connsiteX20" fmla="*/ 651744 w 1303486"/>
              <a:gd name="connsiteY20" fmla="*/ 1303486 h 1303486"/>
              <a:gd name="connsiteX21" fmla="*/ 572203 w 1303486"/>
              <a:gd name="connsiteY21" fmla="*/ 1295863 h 1303486"/>
              <a:gd name="connsiteX22" fmla="*/ 67292 w 1303486"/>
              <a:gd name="connsiteY22" fmla="*/ 369304 h 1303486"/>
              <a:gd name="connsiteX23" fmla="*/ 67292 w 1303486"/>
              <a:gd name="connsiteY23" fmla="*/ 934181 h 1303486"/>
              <a:gd name="connsiteX24" fmla="*/ 47723 w 1303486"/>
              <a:gd name="connsiteY24" fmla="*/ 896995 h 1303486"/>
              <a:gd name="connsiteX25" fmla="*/ 47723 w 1303486"/>
              <a:gd name="connsiteY25" fmla="*/ 406492 h 1303486"/>
              <a:gd name="connsiteX26" fmla="*/ 350873 w 1303486"/>
              <a:gd name="connsiteY26" fmla="*/ 76991 h 1303486"/>
              <a:gd name="connsiteX27" fmla="*/ 406492 w 1303486"/>
              <a:gd name="connsiteY27" fmla="*/ 47723 h 1303486"/>
              <a:gd name="connsiteX28" fmla="*/ 509955 w 1303486"/>
              <a:gd name="connsiteY28" fmla="*/ 17060 h 1303486"/>
              <a:gd name="connsiteX29" fmla="*/ 509955 w 1303486"/>
              <a:gd name="connsiteY29" fmla="*/ 1286426 h 1303486"/>
              <a:gd name="connsiteX30" fmla="*/ 406492 w 1303486"/>
              <a:gd name="connsiteY30" fmla="*/ 1255763 h 1303486"/>
              <a:gd name="connsiteX31" fmla="*/ 350873 w 1303486"/>
              <a:gd name="connsiteY31" fmla="*/ 1226495 h 1303486"/>
              <a:gd name="connsiteX32" fmla="*/ 190892 w 1303486"/>
              <a:gd name="connsiteY32" fmla="*/ 190891 h 1303486"/>
              <a:gd name="connsiteX33" fmla="*/ 288624 w 1303486"/>
              <a:gd name="connsiteY33" fmla="*/ 111059 h 1303486"/>
              <a:gd name="connsiteX34" fmla="*/ 288624 w 1303486"/>
              <a:gd name="connsiteY34" fmla="*/ 1192427 h 1303486"/>
              <a:gd name="connsiteX35" fmla="*/ 190892 w 1303486"/>
              <a:gd name="connsiteY35" fmla="*/ 1112595 h 1303486"/>
              <a:gd name="connsiteX36" fmla="*/ 129542 w 1303486"/>
              <a:gd name="connsiteY36" fmla="*/ 1037489 h 1303486"/>
              <a:gd name="connsiteX37" fmla="*/ 129542 w 1303486"/>
              <a:gd name="connsiteY37" fmla="*/ 265997 h 130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03486" h="1303486">
                <a:moveTo>
                  <a:pt x="1236198" y="369310"/>
                </a:moveTo>
                <a:lnTo>
                  <a:pt x="1255764" y="406491"/>
                </a:lnTo>
                <a:cubicBezTo>
                  <a:pt x="1319394" y="563403"/>
                  <a:pt x="1319394" y="740082"/>
                  <a:pt x="1255764" y="896994"/>
                </a:cubicBezTo>
                <a:lnTo>
                  <a:pt x="1236198" y="934176"/>
                </a:lnTo>
                <a:close/>
                <a:moveTo>
                  <a:pt x="1014866" y="111061"/>
                </a:moveTo>
                <a:lnTo>
                  <a:pt x="1112595" y="190891"/>
                </a:lnTo>
                <a:lnTo>
                  <a:pt x="1173948" y="266001"/>
                </a:lnTo>
                <a:lnTo>
                  <a:pt x="1173948" y="1037485"/>
                </a:lnTo>
                <a:lnTo>
                  <a:pt x="1112595" y="1112595"/>
                </a:lnTo>
                <a:lnTo>
                  <a:pt x="1014866" y="1192425"/>
                </a:lnTo>
                <a:close/>
                <a:moveTo>
                  <a:pt x="793536" y="17061"/>
                </a:moveTo>
                <a:lnTo>
                  <a:pt x="896995" y="47723"/>
                </a:lnTo>
                <a:lnTo>
                  <a:pt x="952618" y="76993"/>
                </a:lnTo>
                <a:lnTo>
                  <a:pt x="952617" y="1226493"/>
                </a:lnTo>
                <a:lnTo>
                  <a:pt x="896995" y="1255763"/>
                </a:lnTo>
                <a:lnTo>
                  <a:pt x="793535" y="1286425"/>
                </a:lnTo>
                <a:close/>
                <a:moveTo>
                  <a:pt x="572204" y="7623"/>
                </a:moveTo>
                <a:lnTo>
                  <a:pt x="651744" y="0"/>
                </a:lnTo>
                <a:lnTo>
                  <a:pt x="731287" y="7624"/>
                </a:lnTo>
                <a:lnTo>
                  <a:pt x="731286" y="1295863"/>
                </a:lnTo>
                <a:lnTo>
                  <a:pt x="651744" y="1303486"/>
                </a:lnTo>
                <a:lnTo>
                  <a:pt x="572203" y="1295863"/>
                </a:lnTo>
                <a:close/>
                <a:moveTo>
                  <a:pt x="67292" y="369304"/>
                </a:moveTo>
                <a:lnTo>
                  <a:pt x="67292" y="934181"/>
                </a:lnTo>
                <a:lnTo>
                  <a:pt x="47723" y="896995"/>
                </a:lnTo>
                <a:cubicBezTo>
                  <a:pt x="-15907" y="740083"/>
                  <a:pt x="-15907" y="563404"/>
                  <a:pt x="47723" y="406492"/>
                </a:cubicBezTo>
                <a:close/>
                <a:moveTo>
                  <a:pt x="350873" y="76991"/>
                </a:moveTo>
                <a:lnTo>
                  <a:pt x="406492" y="47723"/>
                </a:lnTo>
                <a:lnTo>
                  <a:pt x="509955" y="17060"/>
                </a:lnTo>
                <a:lnTo>
                  <a:pt x="509955" y="1286426"/>
                </a:lnTo>
                <a:lnTo>
                  <a:pt x="406492" y="1255763"/>
                </a:lnTo>
                <a:lnTo>
                  <a:pt x="350873" y="1226495"/>
                </a:lnTo>
                <a:close/>
                <a:moveTo>
                  <a:pt x="190892" y="190891"/>
                </a:moveTo>
                <a:lnTo>
                  <a:pt x="288624" y="111059"/>
                </a:lnTo>
                <a:lnTo>
                  <a:pt x="288624" y="1192427"/>
                </a:lnTo>
                <a:lnTo>
                  <a:pt x="190892" y="1112595"/>
                </a:lnTo>
                <a:lnTo>
                  <a:pt x="129542" y="1037489"/>
                </a:lnTo>
                <a:lnTo>
                  <a:pt x="129542" y="265997"/>
                </a:lnTo>
                <a:close/>
              </a:path>
            </a:pathLst>
          </a:cu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8268EDB-96FE-4D36-B513-F474DA4B6A9A}"/>
              </a:ext>
            </a:extLst>
          </p:cNvPr>
          <p:cNvGrpSpPr/>
          <p:nvPr/>
        </p:nvGrpSpPr>
        <p:grpSpPr>
          <a:xfrm flipV="1">
            <a:off x="11836731" y="4202361"/>
            <a:ext cx="857764" cy="863066"/>
            <a:chOff x="9525220" y="67185"/>
            <a:chExt cx="1084676" cy="1091381"/>
          </a:xfrm>
          <a:solidFill>
            <a:srgbClr val="75645C"/>
          </a:solidFill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64F6BDB-4115-4367-91CA-394C1C65CCFB}"/>
                </a:ext>
              </a:extLst>
            </p:cNvPr>
            <p:cNvSpPr/>
            <p:nvPr/>
          </p:nvSpPr>
          <p:spPr>
            <a:xfrm>
              <a:off x="9525220" y="67185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CEADE2F-4636-4990-96FA-32F2A45D0C8B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98D68DB-8F23-4273-906A-7E578E652BFD}"/>
              </a:ext>
            </a:extLst>
          </p:cNvPr>
          <p:cNvGrpSpPr/>
          <p:nvPr/>
        </p:nvGrpSpPr>
        <p:grpSpPr>
          <a:xfrm flipH="1" flipV="1">
            <a:off x="2803569" y="1165968"/>
            <a:ext cx="485541" cy="488788"/>
            <a:chOff x="9607155" y="149120"/>
            <a:chExt cx="1002741" cy="1009446"/>
          </a:xfrm>
          <a:solidFill>
            <a:srgbClr val="75645C"/>
          </a:solidFill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B660621-F5A7-46EA-9CF1-409DB7B980F4}"/>
                </a:ext>
              </a:extLst>
            </p:cNvPr>
            <p:cNvSpPr/>
            <p:nvPr/>
          </p:nvSpPr>
          <p:spPr>
            <a:xfrm>
              <a:off x="9607155" y="149120"/>
              <a:ext cx="530943" cy="530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1B48274-B446-4D80-A6C8-3CC076A7F1D2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94C186-9B29-4BD3-AE4D-AB4784E17E11}"/>
              </a:ext>
            </a:extLst>
          </p:cNvPr>
          <p:cNvGrpSpPr/>
          <p:nvPr/>
        </p:nvGrpSpPr>
        <p:grpSpPr>
          <a:xfrm flipH="1" flipV="1">
            <a:off x="8376173" y="1189373"/>
            <a:ext cx="549501" cy="553176"/>
            <a:chOff x="9607155" y="149120"/>
            <a:chExt cx="1002741" cy="1009446"/>
          </a:xfrm>
          <a:solidFill>
            <a:schemeClr val="bg1"/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7BA7C83-4AC2-425E-B5D2-06FFC0A4D1F9}"/>
                </a:ext>
              </a:extLst>
            </p:cNvPr>
            <p:cNvSpPr/>
            <p:nvPr/>
          </p:nvSpPr>
          <p:spPr>
            <a:xfrm>
              <a:off x="9607155" y="149120"/>
              <a:ext cx="530943" cy="530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84850CA-090F-4D47-89C2-995FAAF5348C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9846F6F-D51A-49EA-863D-506E7B41463E}"/>
              </a:ext>
            </a:extLst>
          </p:cNvPr>
          <p:cNvSpPr txBox="1"/>
          <p:nvPr/>
        </p:nvSpPr>
        <p:spPr>
          <a:xfrm>
            <a:off x="3421934" y="2889784"/>
            <a:ext cx="534133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What is Chat GPT</a:t>
            </a:r>
            <a:endParaRPr lang="zh-CN" altLang="en-US" sz="4800" dirty="0">
              <a:solidFill>
                <a:schemeClr val="bg1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165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14104" y="1378226"/>
            <a:ext cx="9457097" cy="4347775"/>
            <a:chOff x="1363302" y="1365525"/>
            <a:chExt cx="9457097" cy="4347774"/>
          </a:xfrm>
        </p:grpSpPr>
        <p:sp>
          <p:nvSpPr>
            <p:cNvPr id="4" name="圆角矩形 3"/>
            <p:cNvSpPr/>
            <p:nvPr/>
          </p:nvSpPr>
          <p:spPr>
            <a:xfrm>
              <a:off x="1394459" y="1380931"/>
              <a:ext cx="9402129" cy="4312638"/>
            </a:xfrm>
            <a:prstGeom prst="roundRect">
              <a:avLst>
                <a:gd name="adj" fmla="val 7029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363302" y="1365525"/>
              <a:ext cx="9457097" cy="4347774"/>
            </a:xfrm>
            <a:prstGeom prst="roundRect">
              <a:avLst>
                <a:gd name="adj" fmla="val 7380"/>
              </a:avLst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 rot="9480000">
            <a:off x="596570" y="1840324"/>
            <a:ext cx="598753" cy="598753"/>
          </a:xfrm>
          <a:prstGeom prst="ellipse">
            <a:avLst/>
          </a:prstGeom>
          <a:gradFill flip="none" rotWithShape="1">
            <a:gsLst>
              <a:gs pos="0">
                <a:srgbClr val="009999"/>
              </a:gs>
              <a:gs pos="100000">
                <a:srgbClr val="008080"/>
              </a:gs>
            </a:gsLst>
            <a:lin ang="10200000" scaled="0"/>
            <a:tileRect/>
          </a:gradFill>
          <a:ln w="38100">
            <a:gradFill flip="none" rotWithShape="1">
              <a:gsLst>
                <a:gs pos="0">
                  <a:srgbClr val="008080"/>
                </a:gs>
                <a:gs pos="100000">
                  <a:srgbClr val="009999"/>
                </a:gs>
              </a:gsLst>
              <a:lin ang="54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 rot="9480000">
            <a:off x="2039992" y="448702"/>
            <a:ext cx="598753" cy="598753"/>
          </a:xfrm>
          <a:prstGeom prst="ellipse">
            <a:avLst/>
          </a:prstGeom>
          <a:gradFill flip="none" rotWithShape="1">
            <a:gsLst>
              <a:gs pos="0">
                <a:srgbClr val="F17445"/>
              </a:gs>
              <a:gs pos="100000">
                <a:srgbClr val="CC3300">
                  <a:lumMod val="99000"/>
                </a:srgbClr>
              </a:gs>
            </a:gsLst>
            <a:lin ang="10200000" scaled="0"/>
            <a:tileRect/>
          </a:gradFill>
          <a:ln w="38100">
            <a:gradFill flip="none" rotWithShape="1">
              <a:gsLst>
                <a:gs pos="0">
                  <a:srgbClr val="CC3300"/>
                </a:gs>
                <a:gs pos="100000">
                  <a:srgbClr val="F17445"/>
                </a:gs>
              </a:gsLst>
              <a:lin ang="54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32378" y="397644"/>
            <a:ext cx="2225764" cy="1595835"/>
            <a:chOff x="249283" y="298233"/>
            <a:chExt cx="1669323" cy="1196876"/>
          </a:xfrm>
        </p:grpSpPr>
        <p:sp>
          <p:nvSpPr>
            <p:cNvPr id="11" name="椭圆 10"/>
            <p:cNvSpPr/>
            <p:nvPr/>
          </p:nvSpPr>
          <p:spPr>
            <a:xfrm>
              <a:off x="485507" y="298233"/>
              <a:ext cx="1196876" cy="119687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635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49283" y="645406"/>
              <a:ext cx="166932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3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872749" y="5137289"/>
            <a:ext cx="2245417" cy="1540852"/>
            <a:chOff x="6654561" y="3852966"/>
            <a:chExt cx="1684063" cy="1155639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9" name="圆角矩形 28"/>
            <p:cNvSpPr/>
            <p:nvPr/>
          </p:nvSpPr>
          <p:spPr>
            <a:xfrm>
              <a:off x="6654561" y="3852966"/>
              <a:ext cx="1684063" cy="1155639"/>
            </a:xfrm>
            <a:prstGeom prst="roundRect">
              <a:avLst/>
            </a:prstGeom>
            <a:grpFill/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819900" y="3975100"/>
              <a:ext cx="1391723" cy="889000"/>
            </a:xfrm>
            <a:prstGeom prst="roundRect">
              <a:avLst/>
            </a:prstGeom>
            <a:grpFill/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 rot="9480000">
            <a:off x="8314394" y="5796365"/>
            <a:ext cx="598753" cy="598753"/>
          </a:xfrm>
          <a:prstGeom prst="ellipse">
            <a:avLst/>
          </a:prstGeom>
          <a:gradFill flip="none" rotWithShape="1">
            <a:gsLst>
              <a:gs pos="0">
                <a:srgbClr val="015A74"/>
              </a:gs>
              <a:gs pos="100000">
                <a:srgbClr val="003366"/>
              </a:gs>
            </a:gsLst>
            <a:lin ang="10200000" scaled="0"/>
            <a:tileRect/>
          </a:gradFill>
          <a:ln w="38100">
            <a:gradFill flip="none" rotWithShape="1">
              <a:gsLst>
                <a:gs pos="0">
                  <a:srgbClr val="003366"/>
                </a:gs>
                <a:gs pos="100000">
                  <a:srgbClr val="015A74"/>
                </a:gs>
              </a:gsLst>
              <a:lin ang="54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 rot="9480000">
            <a:off x="11037599" y="5159682"/>
            <a:ext cx="642160" cy="598753"/>
          </a:xfrm>
          <a:prstGeom prst="ellipse">
            <a:avLst/>
          </a:prstGeom>
          <a:gradFill flip="none" rotWithShape="1">
            <a:gsLst>
              <a:gs pos="0">
                <a:srgbClr val="E94744"/>
              </a:gs>
              <a:gs pos="100000">
                <a:srgbClr val="C34A3D"/>
              </a:gs>
            </a:gsLst>
            <a:lin ang="10200000" scaled="0"/>
            <a:tileRect/>
          </a:gradFill>
          <a:ln w="38100">
            <a:gradFill flip="none" rotWithShape="1">
              <a:gsLst>
                <a:gs pos="0">
                  <a:srgbClr val="C34A3D"/>
                </a:gs>
                <a:gs pos="100000">
                  <a:srgbClr val="E94744"/>
                </a:gs>
              </a:gsLst>
              <a:lin ang="54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2384300" y="1878476"/>
            <a:ext cx="7673536" cy="345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ChatGPT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is an artificial intelligence (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) chatbot that uses natural language processing to create humanlike conversational dialogue. </a:t>
            </a: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3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Who created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ChatGPT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 ?</a:t>
            </a: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accent3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OpenAI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 , an AI research company  created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ChatGPT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 and launched the tool in November 2022.</a:t>
            </a: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3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Arial Rounded MT Bold" panose="020F0704030504030204" pitchFamily="34" charset="0"/>
              </a:rPr>
              <a:t>It was founded by a group of entrepreneurs and researchers including Elon Musk and Sam Altman in 2015</a:t>
            </a:r>
            <a:endParaRPr lang="en-US" altLang="zh-CN" sz="2133" dirty="0">
              <a:solidFill>
                <a:srgbClr val="00B050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  <p:sp>
        <p:nvSpPr>
          <p:cNvPr id="16" name="Freeform 55"/>
          <p:cNvSpPr>
            <a:spLocks noEditPoints="1"/>
          </p:cNvSpPr>
          <p:nvPr/>
        </p:nvSpPr>
        <p:spPr bwMode="auto">
          <a:xfrm rot="21720000" flipH="1">
            <a:off x="593608" y="3096201"/>
            <a:ext cx="1625677" cy="3361924"/>
          </a:xfrm>
          <a:custGeom>
            <a:avLst/>
            <a:gdLst>
              <a:gd name="T0" fmla="*/ 673 w 736"/>
              <a:gd name="T1" fmla="*/ 284 h 1300"/>
              <a:gd name="T2" fmla="*/ 626 w 736"/>
              <a:gd name="T3" fmla="*/ 210 h 1300"/>
              <a:gd name="T4" fmla="*/ 530 w 736"/>
              <a:gd name="T5" fmla="*/ 123 h 1300"/>
              <a:gd name="T6" fmla="*/ 538 w 736"/>
              <a:gd name="T7" fmla="*/ 75 h 1300"/>
              <a:gd name="T8" fmla="*/ 500 w 736"/>
              <a:gd name="T9" fmla="*/ 5 h 1300"/>
              <a:gd name="T10" fmla="*/ 445 w 736"/>
              <a:gd name="T11" fmla="*/ 9 h 1300"/>
              <a:gd name="T12" fmla="*/ 421 w 736"/>
              <a:gd name="T13" fmla="*/ 94 h 1300"/>
              <a:gd name="T14" fmla="*/ 452 w 736"/>
              <a:gd name="T15" fmla="*/ 180 h 1300"/>
              <a:gd name="T16" fmla="*/ 383 w 736"/>
              <a:gd name="T17" fmla="*/ 199 h 1300"/>
              <a:gd name="T18" fmla="*/ 340 w 736"/>
              <a:gd name="T19" fmla="*/ 271 h 1300"/>
              <a:gd name="T20" fmla="*/ 304 w 736"/>
              <a:gd name="T21" fmla="*/ 305 h 1300"/>
              <a:gd name="T22" fmla="*/ 271 w 736"/>
              <a:gd name="T23" fmla="*/ 316 h 1300"/>
              <a:gd name="T24" fmla="*/ 162 w 736"/>
              <a:gd name="T25" fmla="*/ 325 h 1300"/>
              <a:gd name="T26" fmla="*/ 92 w 736"/>
              <a:gd name="T27" fmla="*/ 301 h 1300"/>
              <a:gd name="T28" fmla="*/ 65 w 736"/>
              <a:gd name="T29" fmla="*/ 274 h 1300"/>
              <a:gd name="T30" fmla="*/ 76 w 736"/>
              <a:gd name="T31" fmla="*/ 300 h 1300"/>
              <a:gd name="T32" fmla="*/ 14 w 736"/>
              <a:gd name="T33" fmla="*/ 320 h 1300"/>
              <a:gd name="T34" fmla="*/ 0 w 736"/>
              <a:gd name="T35" fmla="*/ 335 h 1300"/>
              <a:gd name="T36" fmla="*/ 5 w 736"/>
              <a:gd name="T37" fmla="*/ 349 h 1300"/>
              <a:gd name="T38" fmla="*/ 20 w 736"/>
              <a:gd name="T39" fmla="*/ 360 h 1300"/>
              <a:gd name="T40" fmla="*/ 76 w 736"/>
              <a:gd name="T41" fmla="*/ 370 h 1300"/>
              <a:gd name="T42" fmla="*/ 125 w 736"/>
              <a:gd name="T43" fmla="*/ 397 h 1300"/>
              <a:gd name="T44" fmla="*/ 332 w 736"/>
              <a:gd name="T45" fmla="*/ 378 h 1300"/>
              <a:gd name="T46" fmla="*/ 302 w 736"/>
              <a:gd name="T47" fmla="*/ 654 h 1300"/>
              <a:gd name="T48" fmla="*/ 306 w 736"/>
              <a:gd name="T49" fmla="*/ 724 h 1300"/>
              <a:gd name="T50" fmla="*/ 293 w 736"/>
              <a:gd name="T51" fmla="*/ 980 h 1300"/>
              <a:gd name="T52" fmla="*/ 304 w 736"/>
              <a:gd name="T53" fmla="*/ 1120 h 1300"/>
              <a:gd name="T54" fmla="*/ 311 w 736"/>
              <a:gd name="T55" fmla="*/ 1178 h 1300"/>
              <a:gd name="T56" fmla="*/ 281 w 736"/>
              <a:gd name="T57" fmla="*/ 1227 h 1300"/>
              <a:gd name="T58" fmla="*/ 216 w 736"/>
              <a:gd name="T59" fmla="*/ 1250 h 1300"/>
              <a:gd name="T60" fmla="*/ 210 w 736"/>
              <a:gd name="T61" fmla="*/ 1274 h 1300"/>
              <a:gd name="T62" fmla="*/ 334 w 736"/>
              <a:gd name="T63" fmla="*/ 1259 h 1300"/>
              <a:gd name="T64" fmla="*/ 397 w 736"/>
              <a:gd name="T65" fmla="*/ 1261 h 1300"/>
              <a:gd name="T66" fmla="*/ 399 w 736"/>
              <a:gd name="T67" fmla="*/ 1122 h 1300"/>
              <a:gd name="T68" fmla="*/ 393 w 736"/>
              <a:gd name="T69" fmla="*/ 959 h 1300"/>
              <a:gd name="T70" fmla="*/ 437 w 736"/>
              <a:gd name="T71" fmla="*/ 821 h 1300"/>
              <a:gd name="T72" fmla="*/ 482 w 736"/>
              <a:gd name="T73" fmla="*/ 994 h 1300"/>
              <a:gd name="T74" fmla="*/ 497 w 736"/>
              <a:gd name="T75" fmla="*/ 1094 h 1300"/>
              <a:gd name="T76" fmla="*/ 471 w 736"/>
              <a:gd name="T77" fmla="*/ 1152 h 1300"/>
              <a:gd name="T78" fmla="*/ 446 w 736"/>
              <a:gd name="T79" fmla="*/ 1257 h 1300"/>
              <a:gd name="T80" fmla="*/ 427 w 736"/>
              <a:gd name="T81" fmla="*/ 1299 h 1300"/>
              <a:gd name="T82" fmla="*/ 523 w 736"/>
              <a:gd name="T83" fmla="*/ 1281 h 1300"/>
              <a:gd name="T84" fmla="*/ 545 w 736"/>
              <a:gd name="T85" fmla="*/ 1271 h 1300"/>
              <a:gd name="T86" fmla="*/ 555 w 736"/>
              <a:gd name="T87" fmla="*/ 1187 h 1300"/>
              <a:gd name="T88" fmla="*/ 576 w 736"/>
              <a:gd name="T89" fmla="*/ 993 h 1300"/>
              <a:gd name="T90" fmla="*/ 561 w 736"/>
              <a:gd name="T91" fmla="*/ 814 h 1300"/>
              <a:gd name="T92" fmla="*/ 577 w 736"/>
              <a:gd name="T93" fmla="*/ 673 h 1300"/>
              <a:gd name="T94" fmla="*/ 613 w 736"/>
              <a:gd name="T95" fmla="*/ 701 h 1300"/>
              <a:gd name="T96" fmla="*/ 687 w 736"/>
              <a:gd name="T97" fmla="*/ 655 h 1300"/>
              <a:gd name="T98" fmla="*/ 733 w 736"/>
              <a:gd name="T99" fmla="*/ 465 h 1300"/>
              <a:gd name="T100" fmla="*/ 366 w 736"/>
              <a:gd name="T101" fmla="*/ 560 h 1300"/>
              <a:gd name="T102" fmla="*/ 385 w 736"/>
              <a:gd name="T103" fmla="*/ 448 h 1300"/>
              <a:gd name="T104" fmla="*/ 399 w 736"/>
              <a:gd name="T105" fmla="*/ 279 h 1300"/>
              <a:gd name="T106" fmla="*/ 455 w 736"/>
              <a:gd name="T107" fmla="*/ 193 h 1300"/>
              <a:gd name="T108" fmla="*/ 452 w 736"/>
              <a:gd name="T109" fmla="*/ 230 h 1300"/>
              <a:gd name="T110" fmla="*/ 385 w 736"/>
              <a:gd name="T111" fmla="*/ 530 h 1300"/>
              <a:gd name="T112" fmla="*/ 467 w 736"/>
              <a:gd name="T113" fmla="*/ 294 h 1300"/>
              <a:gd name="T114" fmla="*/ 473 w 736"/>
              <a:gd name="T115" fmla="*/ 207 h 1300"/>
              <a:gd name="T116" fmla="*/ 537 w 736"/>
              <a:gd name="T117" fmla="*/ 169 h 1300"/>
              <a:gd name="T118" fmla="*/ 485 w 736"/>
              <a:gd name="T119" fmla="*/ 365 h 1300"/>
              <a:gd name="T120" fmla="*/ 501 w 736"/>
              <a:gd name="T121" fmla="*/ 512 h 1300"/>
              <a:gd name="T122" fmla="*/ 642 w 736"/>
              <a:gd name="T123" fmla="*/ 468 h 1300"/>
              <a:gd name="T124" fmla="*/ 638 w 736"/>
              <a:gd name="T125" fmla="*/ 430 h 1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6" h="1300">
                <a:moveTo>
                  <a:pt x="732" y="424"/>
                </a:moveTo>
                <a:lnTo>
                  <a:pt x="732" y="424"/>
                </a:lnTo>
                <a:lnTo>
                  <a:pt x="727" y="408"/>
                </a:lnTo>
                <a:lnTo>
                  <a:pt x="720" y="389"/>
                </a:lnTo>
                <a:lnTo>
                  <a:pt x="713" y="370"/>
                </a:lnTo>
                <a:lnTo>
                  <a:pt x="704" y="352"/>
                </a:lnTo>
                <a:lnTo>
                  <a:pt x="690" y="323"/>
                </a:lnTo>
                <a:lnTo>
                  <a:pt x="684" y="311"/>
                </a:lnTo>
                <a:lnTo>
                  <a:pt x="684" y="311"/>
                </a:lnTo>
                <a:lnTo>
                  <a:pt x="673" y="284"/>
                </a:lnTo>
                <a:lnTo>
                  <a:pt x="667" y="263"/>
                </a:lnTo>
                <a:lnTo>
                  <a:pt x="664" y="253"/>
                </a:lnTo>
                <a:lnTo>
                  <a:pt x="664" y="247"/>
                </a:lnTo>
                <a:lnTo>
                  <a:pt x="664" y="247"/>
                </a:lnTo>
                <a:lnTo>
                  <a:pt x="661" y="240"/>
                </a:lnTo>
                <a:lnTo>
                  <a:pt x="656" y="233"/>
                </a:lnTo>
                <a:lnTo>
                  <a:pt x="649" y="226"/>
                </a:lnTo>
                <a:lnTo>
                  <a:pt x="642" y="220"/>
                </a:lnTo>
                <a:lnTo>
                  <a:pt x="634" y="214"/>
                </a:lnTo>
                <a:lnTo>
                  <a:pt x="626" y="210"/>
                </a:lnTo>
                <a:lnTo>
                  <a:pt x="617" y="208"/>
                </a:lnTo>
                <a:lnTo>
                  <a:pt x="609" y="207"/>
                </a:lnTo>
                <a:lnTo>
                  <a:pt x="609" y="207"/>
                </a:lnTo>
                <a:lnTo>
                  <a:pt x="598" y="204"/>
                </a:lnTo>
                <a:lnTo>
                  <a:pt x="587" y="199"/>
                </a:lnTo>
                <a:lnTo>
                  <a:pt x="568" y="190"/>
                </a:lnTo>
                <a:lnTo>
                  <a:pt x="554" y="181"/>
                </a:lnTo>
                <a:lnTo>
                  <a:pt x="547" y="178"/>
                </a:lnTo>
                <a:lnTo>
                  <a:pt x="527" y="158"/>
                </a:lnTo>
                <a:lnTo>
                  <a:pt x="530" y="123"/>
                </a:lnTo>
                <a:lnTo>
                  <a:pt x="530" y="123"/>
                </a:lnTo>
                <a:lnTo>
                  <a:pt x="533" y="120"/>
                </a:lnTo>
                <a:lnTo>
                  <a:pt x="537" y="116"/>
                </a:lnTo>
                <a:lnTo>
                  <a:pt x="540" y="109"/>
                </a:lnTo>
                <a:lnTo>
                  <a:pt x="543" y="103"/>
                </a:lnTo>
                <a:lnTo>
                  <a:pt x="544" y="94"/>
                </a:lnTo>
                <a:lnTo>
                  <a:pt x="543" y="90"/>
                </a:lnTo>
                <a:lnTo>
                  <a:pt x="542" y="84"/>
                </a:lnTo>
                <a:lnTo>
                  <a:pt x="541" y="80"/>
                </a:lnTo>
                <a:lnTo>
                  <a:pt x="538" y="75"/>
                </a:lnTo>
                <a:lnTo>
                  <a:pt x="538" y="75"/>
                </a:lnTo>
                <a:lnTo>
                  <a:pt x="537" y="61"/>
                </a:lnTo>
                <a:lnTo>
                  <a:pt x="535" y="49"/>
                </a:lnTo>
                <a:lnTo>
                  <a:pt x="531" y="39"/>
                </a:lnTo>
                <a:lnTo>
                  <a:pt x="528" y="30"/>
                </a:lnTo>
                <a:lnTo>
                  <a:pt x="523" y="23"/>
                </a:lnTo>
                <a:lnTo>
                  <a:pt x="517" y="17"/>
                </a:lnTo>
                <a:lnTo>
                  <a:pt x="512" y="11"/>
                </a:lnTo>
                <a:lnTo>
                  <a:pt x="506" y="8"/>
                </a:lnTo>
                <a:lnTo>
                  <a:pt x="500" y="5"/>
                </a:lnTo>
                <a:lnTo>
                  <a:pt x="495" y="3"/>
                </a:lnTo>
                <a:lnTo>
                  <a:pt x="484" y="1"/>
                </a:lnTo>
                <a:lnTo>
                  <a:pt x="478" y="0"/>
                </a:lnTo>
                <a:lnTo>
                  <a:pt x="474" y="0"/>
                </a:lnTo>
                <a:lnTo>
                  <a:pt x="474" y="0"/>
                </a:lnTo>
                <a:lnTo>
                  <a:pt x="472" y="0"/>
                </a:lnTo>
                <a:lnTo>
                  <a:pt x="466" y="1"/>
                </a:lnTo>
                <a:lnTo>
                  <a:pt x="456" y="4"/>
                </a:lnTo>
                <a:lnTo>
                  <a:pt x="451" y="6"/>
                </a:lnTo>
                <a:lnTo>
                  <a:pt x="445" y="9"/>
                </a:lnTo>
                <a:lnTo>
                  <a:pt x="440" y="13"/>
                </a:lnTo>
                <a:lnTo>
                  <a:pt x="435" y="20"/>
                </a:lnTo>
                <a:lnTo>
                  <a:pt x="430" y="26"/>
                </a:lnTo>
                <a:lnTo>
                  <a:pt x="426" y="34"/>
                </a:lnTo>
                <a:lnTo>
                  <a:pt x="423" y="44"/>
                </a:lnTo>
                <a:lnTo>
                  <a:pt x="421" y="54"/>
                </a:lnTo>
                <a:lnTo>
                  <a:pt x="420" y="67"/>
                </a:lnTo>
                <a:lnTo>
                  <a:pt x="420" y="82"/>
                </a:lnTo>
                <a:lnTo>
                  <a:pt x="420" y="82"/>
                </a:lnTo>
                <a:lnTo>
                  <a:pt x="421" y="94"/>
                </a:lnTo>
                <a:lnTo>
                  <a:pt x="423" y="105"/>
                </a:lnTo>
                <a:lnTo>
                  <a:pt x="425" y="114"/>
                </a:lnTo>
                <a:lnTo>
                  <a:pt x="427" y="121"/>
                </a:lnTo>
                <a:lnTo>
                  <a:pt x="431" y="131"/>
                </a:lnTo>
                <a:lnTo>
                  <a:pt x="434" y="134"/>
                </a:lnTo>
                <a:lnTo>
                  <a:pt x="449" y="160"/>
                </a:lnTo>
                <a:lnTo>
                  <a:pt x="449" y="160"/>
                </a:lnTo>
                <a:lnTo>
                  <a:pt x="450" y="164"/>
                </a:lnTo>
                <a:lnTo>
                  <a:pt x="452" y="172"/>
                </a:lnTo>
                <a:lnTo>
                  <a:pt x="452" y="180"/>
                </a:lnTo>
                <a:lnTo>
                  <a:pt x="451" y="183"/>
                </a:lnTo>
                <a:lnTo>
                  <a:pt x="449" y="185"/>
                </a:lnTo>
                <a:lnTo>
                  <a:pt x="449" y="185"/>
                </a:lnTo>
                <a:lnTo>
                  <a:pt x="422" y="190"/>
                </a:lnTo>
                <a:lnTo>
                  <a:pt x="406" y="192"/>
                </a:lnTo>
                <a:lnTo>
                  <a:pt x="395" y="193"/>
                </a:lnTo>
                <a:lnTo>
                  <a:pt x="395" y="193"/>
                </a:lnTo>
                <a:lnTo>
                  <a:pt x="392" y="194"/>
                </a:lnTo>
                <a:lnTo>
                  <a:pt x="387" y="196"/>
                </a:lnTo>
                <a:lnTo>
                  <a:pt x="383" y="199"/>
                </a:lnTo>
                <a:lnTo>
                  <a:pt x="378" y="205"/>
                </a:lnTo>
                <a:lnTo>
                  <a:pt x="372" y="210"/>
                </a:lnTo>
                <a:lnTo>
                  <a:pt x="368" y="215"/>
                </a:lnTo>
                <a:lnTo>
                  <a:pt x="364" y="222"/>
                </a:lnTo>
                <a:lnTo>
                  <a:pt x="361" y="228"/>
                </a:lnTo>
                <a:lnTo>
                  <a:pt x="361" y="228"/>
                </a:lnTo>
                <a:lnTo>
                  <a:pt x="356" y="243"/>
                </a:lnTo>
                <a:lnTo>
                  <a:pt x="349" y="259"/>
                </a:lnTo>
                <a:lnTo>
                  <a:pt x="344" y="266"/>
                </a:lnTo>
                <a:lnTo>
                  <a:pt x="340" y="271"/>
                </a:lnTo>
                <a:lnTo>
                  <a:pt x="336" y="276"/>
                </a:lnTo>
                <a:lnTo>
                  <a:pt x="331" y="277"/>
                </a:lnTo>
                <a:lnTo>
                  <a:pt x="331" y="277"/>
                </a:lnTo>
                <a:lnTo>
                  <a:pt x="326" y="279"/>
                </a:lnTo>
                <a:lnTo>
                  <a:pt x="321" y="282"/>
                </a:lnTo>
                <a:lnTo>
                  <a:pt x="318" y="286"/>
                </a:lnTo>
                <a:lnTo>
                  <a:pt x="313" y="291"/>
                </a:lnTo>
                <a:lnTo>
                  <a:pt x="308" y="299"/>
                </a:lnTo>
                <a:lnTo>
                  <a:pt x="306" y="302"/>
                </a:lnTo>
                <a:lnTo>
                  <a:pt x="304" y="305"/>
                </a:lnTo>
                <a:lnTo>
                  <a:pt x="304" y="305"/>
                </a:lnTo>
                <a:lnTo>
                  <a:pt x="302" y="306"/>
                </a:lnTo>
                <a:lnTo>
                  <a:pt x="298" y="308"/>
                </a:lnTo>
                <a:lnTo>
                  <a:pt x="293" y="314"/>
                </a:lnTo>
                <a:lnTo>
                  <a:pt x="290" y="317"/>
                </a:lnTo>
                <a:lnTo>
                  <a:pt x="287" y="318"/>
                </a:lnTo>
                <a:lnTo>
                  <a:pt x="282" y="320"/>
                </a:lnTo>
                <a:lnTo>
                  <a:pt x="277" y="318"/>
                </a:lnTo>
                <a:lnTo>
                  <a:pt x="277" y="318"/>
                </a:lnTo>
                <a:lnTo>
                  <a:pt x="271" y="316"/>
                </a:lnTo>
                <a:lnTo>
                  <a:pt x="264" y="316"/>
                </a:lnTo>
                <a:lnTo>
                  <a:pt x="255" y="316"/>
                </a:lnTo>
                <a:lnTo>
                  <a:pt x="247" y="317"/>
                </a:lnTo>
                <a:lnTo>
                  <a:pt x="234" y="321"/>
                </a:lnTo>
                <a:lnTo>
                  <a:pt x="227" y="322"/>
                </a:lnTo>
                <a:lnTo>
                  <a:pt x="227" y="322"/>
                </a:lnTo>
                <a:lnTo>
                  <a:pt x="220" y="323"/>
                </a:lnTo>
                <a:lnTo>
                  <a:pt x="197" y="325"/>
                </a:lnTo>
                <a:lnTo>
                  <a:pt x="181" y="325"/>
                </a:lnTo>
                <a:lnTo>
                  <a:pt x="162" y="325"/>
                </a:lnTo>
                <a:lnTo>
                  <a:pt x="142" y="323"/>
                </a:lnTo>
                <a:lnTo>
                  <a:pt x="118" y="321"/>
                </a:lnTo>
                <a:lnTo>
                  <a:pt x="118" y="321"/>
                </a:lnTo>
                <a:lnTo>
                  <a:pt x="111" y="320"/>
                </a:lnTo>
                <a:lnTo>
                  <a:pt x="107" y="316"/>
                </a:lnTo>
                <a:lnTo>
                  <a:pt x="104" y="314"/>
                </a:lnTo>
                <a:lnTo>
                  <a:pt x="103" y="312"/>
                </a:lnTo>
                <a:lnTo>
                  <a:pt x="103" y="312"/>
                </a:lnTo>
                <a:lnTo>
                  <a:pt x="96" y="306"/>
                </a:lnTo>
                <a:lnTo>
                  <a:pt x="92" y="301"/>
                </a:lnTo>
                <a:lnTo>
                  <a:pt x="92" y="301"/>
                </a:lnTo>
                <a:lnTo>
                  <a:pt x="83" y="289"/>
                </a:lnTo>
                <a:lnTo>
                  <a:pt x="76" y="280"/>
                </a:lnTo>
                <a:lnTo>
                  <a:pt x="73" y="276"/>
                </a:lnTo>
                <a:lnTo>
                  <a:pt x="72" y="272"/>
                </a:lnTo>
                <a:lnTo>
                  <a:pt x="72" y="272"/>
                </a:lnTo>
                <a:lnTo>
                  <a:pt x="69" y="271"/>
                </a:lnTo>
                <a:lnTo>
                  <a:pt x="66" y="271"/>
                </a:lnTo>
                <a:lnTo>
                  <a:pt x="65" y="272"/>
                </a:lnTo>
                <a:lnTo>
                  <a:pt x="65" y="274"/>
                </a:lnTo>
                <a:lnTo>
                  <a:pt x="65" y="278"/>
                </a:lnTo>
                <a:lnTo>
                  <a:pt x="65" y="280"/>
                </a:lnTo>
                <a:lnTo>
                  <a:pt x="65" y="280"/>
                </a:lnTo>
                <a:lnTo>
                  <a:pt x="65" y="281"/>
                </a:lnTo>
                <a:lnTo>
                  <a:pt x="65" y="285"/>
                </a:lnTo>
                <a:lnTo>
                  <a:pt x="67" y="291"/>
                </a:lnTo>
                <a:lnTo>
                  <a:pt x="70" y="293"/>
                </a:lnTo>
                <a:lnTo>
                  <a:pt x="72" y="296"/>
                </a:lnTo>
                <a:lnTo>
                  <a:pt x="72" y="296"/>
                </a:lnTo>
                <a:lnTo>
                  <a:pt x="76" y="300"/>
                </a:lnTo>
                <a:lnTo>
                  <a:pt x="78" y="306"/>
                </a:lnTo>
                <a:lnTo>
                  <a:pt x="79" y="311"/>
                </a:lnTo>
                <a:lnTo>
                  <a:pt x="79" y="311"/>
                </a:lnTo>
                <a:lnTo>
                  <a:pt x="77" y="312"/>
                </a:lnTo>
                <a:lnTo>
                  <a:pt x="70" y="314"/>
                </a:lnTo>
                <a:lnTo>
                  <a:pt x="50" y="316"/>
                </a:lnTo>
                <a:lnTo>
                  <a:pt x="17" y="316"/>
                </a:lnTo>
                <a:lnTo>
                  <a:pt x="17" y="316"/>
                </a:lnTo>
                <a:lnTo>
                  <a:pt x="15" y="317"/>
                </a:lnTo>
                <a:lnTo>
                  <a:pt x="14" y="320"/>
                </a:lnTo>
                <a:lnTo>
                  <a:pt x="14" y="321"/>
                </a:lnTo>
                <a:lnTo>
                  <a:pt x="14" y="323"/>
                </a:lnTo>
                <a:lnTo>
                  <a:pt x="15" y="325"/>
                </a:lnTo>
                <a:lnTo>
                  <a:pt x="16" y="326"/>
                </a:lnTo>
                <a:lnTo>
                  <a:pt x="4" y="326"/>
                </a:lnTo>
                <a:lnTo>
                  <a:pt x="4" y="326"/>
                </a:lnTo>
                <a:lnTo>
                  <a:pt x="3" y="328"/>
                </a:lnTo>
                <a:lnTo>
                  <a:pt x="0" y="331"/>
                </a:lnTo>
                <a:lnTo>
                  <a:pt x="0" y="334"/>
                </a:lnTo>
                <a:lnTo>
                  <a:pt x="0" y="335"/>
                </a:lnTo>
                <a:lnTo>
                  <a:pt x="1" y="336"/>
                </a:lnTo>
                <a:lnTo>
                  <a:pt x="4" y="337"/>
                </a:lnTo>
                <a:lnTo>
                  <a:pt x="4" y="337"/>
                </a:lnTo>
                <a:lnTo>
                  <a:pt x="22" y="338"/>
                </a:lnTo>
                <a:lnTo>
                  <a:pt x="31" y="338"/>
                </a:lnTo>
                <a:lnTo>
                  <a:pt x="8" y="341"/>
                </a:lnTo>
                <a:lnTo>
                  <a:pt x="8" y="341"/>
                </a:lnTo>
                <a:lnTo>
                  <a:pt x="7" y="343"/>
                </a:lnTo>
                <a:lnTo>
                  <a:pt x="5" y="346"/>
                </a:lnTo>
                <a:lnTo>
                  <a:pt x="5" y="349"/>
                </a:lnTo>
                <a:lnTo>
                  <a:pt x="6" y="351"/>
                </a:lnTo>
                <a:lnTo>
                  <a:pt x="7" y="352"/>
                </a:lnTo>
                <a:lnTo>
                  <a:pt x="11" y="352"/>
                </a:lnTo>
                <a:lnTo>
                  <a:pt x="11" y="352"/>
                </a:lnTo>
                <a:lnTo>
                  <a:pt x="37" y="352"/>
                </a:lnTo>
                <a:lnTo>
                  <a:pt x="58" y="353"/>
                </a:lnTo>
                <a:lnTo>
                  <a:pt x="23" y="355"/>
                </a:lnTo>
                <a:lnTo>
                  <a:pt x="23" y="355"/>
                </a:lnTo>
                <a:lnTo>
                  <a:pt x="20" y="359"/>
                </a:lnTo>
                <a:lnTo>
                  <a:pt x="20" y="360"/>
                </a:lnTo>
                <a:lnTo>
                  <a:pt x="20" y="363"/>
                </a:lnTo>
                <a:lnTo>
                  <a:pt x="21" y="363"/>
                </a:lnTo>
                <a:lnTo>
                  <a:pt x="23" y="364"/>
                </a:lnTo>
                <a:lnTo>
                  <a:pt x="23" y="364"/>
                </a:lnTo>
                <a:lnTo>
                  <a:pt x="42" y="364"/>
                </a:lnTo>
                <a:lnTo>
                  <a:pt x="51" y="365"/>
                </a:lnTo>
                <a:lnTo>
                  <a:pt x="58" y="366"/>
                </a:lnTo>
                <a:lnTo>
                  <a:pt x="58" y="366"/>
                </a:lnTo>
                <a:lnTo>
                  <a:pt x="66" y="369"/>
                </a:lnTo>
                <a:lnTo>
                  <a:pt x="76" y="370"/>
                </a:lnTo>
                <a:lnTo>
                  <a:pt x="76" y="370"/>
                </a:lnTo>
                <a:lnTo>
                  <a:pt x="110" y="370"/>
                </a:lnTo>
                <a:lnTo>
                  <a:pt x="110" y="370"/>
                </a:lnTo>
                <a:lnTo>
                  <a:pt x="111" y="374"/>
                </a:lnTo>
                <a:lnTo>
                  <a:pt x="114" y="384"/>
                </a:lnTo>
                <a:lnTo>
                  <a:pt x="116" y="388"/>
                </a:lnTo>
                <a:lnTo>
                  <a:pt x="118" y="393"/>
                </a:lnTo>
                <a:lnTo>
                  <a:pt x="121" y="396"/>
                </a:lnTo>
                <a:lnTo>
                  <a:pt x="123" y="396"/>
                </a:lnTo>
                <a:lnTo>
                  <a:pt x="125" y="397"/>
                </a:lnTo>
                <a:lnTo>
                  <a:pt x="125" y="397"/>
                </a:lnTo>
                <a:lnTo>
                  <a:pt x="149" y="396"/>
                </a:lnTo>
                <a:lnTo>
                  <a:pt x="192" y="397"/>
                </a:lnTo>
                <a:lnTo>
                  <a:pt x="240" y="396"/>
                </a:lnTo>
                <a:lnTo>
                  <a:pt x="262" y="395"/>
                </a:lnTo>
                <a:lnTo>
                  <a:pt x="278" y="393"/>
                </a:lnTo>
                <a:lnTo>
                  <a:pt x="278" y="393"/>
                </a:lnTo>
                <a:lnTo>
                  <a:pt x="302" y="387"/>
                </a:lnTo>
                <a:lnTo>
                  <a:pt x="318" y="383"/>
                </a:lnTo>
                <a:lnTo>
                  <a:pt x="332" y="378"/>
                </a:lnTo>
                <a:lnTo>
                  <a:pt x="332" y="378"/>
                </a:lnTo>
                <a:lnTo>
                  <a:pt x="325" y="438"/>
                </a:lnTo>
                <a:lnTo>
                  <a:pt x="321" y="482"/>
                </a:lnTo>
                <a:lnTo>
                  <a:pt x="319" y="498"/>
                </a:lnTo>
                <a:lnTo>
                  <a:pt x="317" y="506"/>
                </a:lnTo>
                <a:lnTo>
                  <a:pt x="317" y="506"/>
                </a:lnTo>
                <a:lnTo>
                  <a:pt x="315" y="516"/>
                </a:lnTo>
                <a:lnTo>
                  <a:pt x="313" y="534"/>
                </a:lnTo>
                <a:lnTo>
                  <a:pt x="308" y="584"/>
                </a:lnTo>
                <a:lnTo>
                  <a:pt x="302" y="654"/>
                </a:lnTo>
                <a:lnTo>
                  <a:pt x="302" y="654"/>
                </a:lnTo>
                <a:lnTo>
                  <a:pt x="303" y="656"/>
                </a:lnTo>
                <a:lnTo>
                  <a:pt x="306" y="661"/>
                </a:lnTo>
                <a:lnTo>
                  <a:pt x="312" y="666"/>
                </a:lnTo>
                <a:lnTo>
                  <a:pt x="315" y="669"/>
                </a:lnTo>
                <a:lnTo>
                  <a:pt x="320" y="670"/>
                </a:lnTo>
                <a:lnTo>
                  <a:pt x="320" y="670"/>
                </a:lnTo>
                <a:lnTo>
                  <a:pt x="315" y="684"/>
                </a:lnTo>
                <a:lnTo>
                  <a:pt x="311" y="701"/>
                </a:lnTo>
                <a:lnTo>
                  <a:pt x="306" y="724"/>
                </a:lnTo>
                <a:lnTo>
                  <a:pt x="300" y="754"/>
                </a:lnTo>
                <a:lnTo>
                  <a:pt x="297" y="789"/>
                </a:lnTo>
                <a:lnTo>
                  <a:pt x="295" y="830"/>
                </a:lnTo>
                <a:lnTo>
                  <a:pt x="294" y="851"/>
                </a:lnTo>
                <a:lnTo>
                  <a:pt x="295" y="875"/>
                </a:lnTo>
                <a:lnTo>
                  <a:pt x="295" y="875"/>
                </a:lnTo>
                <a:lnTo>
                  <a:pt x="293" y="901"/>
                </a:lnTo>
                <a:lnTo>
                  <a:pt x="293" y="926"/>
                </a:lnTo>
                <a:lnTo>
                  <a:pt x="293" y="953"/>
                </a:lnTo>
                <a:lnTo>
                  <a:pt x="293" y="980"/>
                </a:lnTo>
                <a:lnTo>
                  <a:pt x="295" y="1005"/>
                </a:lnTo>
                <a:lnTo>
                  <a:pt x="297" y="1028"/>
                </a:lnTo>
                <a:lnTo>
                  <a:pt x="299" y="1051"/>
                </a:lnTo>
                <a:lnTo>
                  <a:pt x="304" y="1069"/>
                </a:lnTo>
                <a:lnTo>
                  <a:pt x="304" y="1069"/>
                </a:lnTo>
                <a:lnTo>
                  <a:pt x="306" y="1085"/>
                </a:lnTo>
                <a:lnTo>
                  <a:pt x="307" y="1097"/>
                </a:lnTo>
                <a:lnTo>
                  <a:pt x="307" y="1106"/>
                </a:lnTo>
                <a:lnTo>
                  <a:pt x="306" y="1112"/>
                </a:lnTo>
                <a:lnTo>
                  <a:pt x="304" y="1120"/>
                </a:lnTo>
                <a:lnTo>
                  <a:pt x="303" y="1123"/>
                </a:lnTo>
                <a:lnTo>
                  <a:pt x="302" y="1126"/>
                </a:lnTo>
                <a:lnTo>
                  <a:pt x="302" y="1126"/>
                </a:lnTo>
                <a:lnTo>
                  <a:pt x="302" y="1137"/>
                </a:lnTo>
                <a:lnTo>
                  <a:pt x="302" y="1152"/>
                </a:lnTo>
                <a:lnTo>
                  <a:pt x="303" y="1160"/>
                </a:lnTo>
                <a:lnTo>
                  <a:pt x="304" y="1168"/>
                </a:lnTo>
                <a:lnTo>
                  <a:pt x="307" y="1173"/>
                </a:lnTo>
                <a:lnTo>
                  <a:pt x="309" y="1177"/>
                </a:lnTo>
                <a:lnTo>
                  <a:pt x="311" y="1178"/>
                </a:lnTo>
                <a:lnTo>
                  <a:pt x="311" y="1178"/>
                </a:lnTo>
                <a:lnTo>
                  <a:pt x="306" y="1183"/>
                </a:lnTo>
                <a:lnTo>
                  <a:pt x="300" y="1188"/>
                </a:lnTo>
                <a:lnTo>
                  <a:pt x="297" y="1195"/>
                </a:lnTo>
                <a:lnTo>
                  <a:pt x="294" y="1200"/>
                </a:lnTo>
                <a:lnTo>
                  <a:pt x="290" y="1211"/>
                </a:lnTo>
                <a:lnTo>
                  <a:pt x="288" y="1215"/>
                </a:lnTo>
                <a:lnTo>
                  <a:pt x="288" y="1215"/>
                </a:lnTo>
                <a:lnTo>
                  <a:pt x="287" y="1218"/>
                </a:lnTo>
                <a:lnTo>
                  <a:pt x="281" y="1227"/>
                </a:lnTo>
                <a:lnTo>
                  <a:pt x="278" y="1231"/>
                </a:lnTo>
                <a:lnTo>
                  <a:pt x="275" y="1235"/>
                </a:lnTo>
                <a:lnTo>
                  <a:pt x="270" y="1238"/>
                </a:lnTo>
                <a:lnTo>
                  <a:pt x="266" y="1239"/>
                </a:lnTo>
                <a:lnTo>
                  <a:pt x="266" y="1239"/>
                </a:lnTo>
                <a:lnTo>
                  <a:pt x="261" y="1241"/>
                </a:lnTo>
                <a:lnTo>
                  <a:pt x="253" y="1242"/>
                </a:lnTo>
                <a:lnTo>
                  <a:pt x="236" y="1246"/>
                </a:lnTo>
                <a:lnTo>
                  <a:pt x="216" y="1250"/>
                </a:lnTo>
                <a:lnTo>
                  <a:pt x="216" y="1250"/>
                </a:lnTo>
                <a:lnTo>
                  <a:pt x="213" y="1251"/>
                </a:lnTo>
                <a:lnTo>
                  <a:pt x="209" y="1254"/>
                </a:lnTo>
                <a:lnTo>
                  <a:pt x="207" y="1257"/>
                </a:lnTo>
                <a:lnTo>
                  <a:pt x="206" y="1260"/>
                </a:lnTo>
                <a:lnTo>
                  <a:pt x="205" y="1264"/>
                </a:lnTo>
                <a:lnTo>
                  <a:pt x="204" y="1268"/>
                </a:lnTo>
                <a:lnTo>
                  <a:pt x="204" y="1268"/>
                </a:lnTo>
                <a:lnTo>
                  <a:pt x="205" y="1269"/>
                </a:lnTo>
                <a:lnTo>
                  <a:pt x="206" y="1271"/>
                </a:lnTo>
                <a:lnTo>
                  <a:pt x="210" y="1274"/>
                </a:lnTo>
                <a:lnTo>
                  <a:pt x="219" y="1275"/>
                </a:lnTo>
                <a:lnTo>
                  <a:pt x="230" y="1276"/>
                </a:lnTo>
                <a:lnTo>
                  <a:pt x="245" y="1276"/>
                </a:lnTo>
                <a:lnTo>
                  <a:pt x="265" y="1275"/>
                </a:lnTo>
                <a:lnTo>
                  <a:pt x="289" y="1272"/>
                </a:lnTo>
                <a:lnTo>
                  <a:pt x="319" y="1269"/>
                </a:lnTo>
                <a:lnTo>
                  <a:pt x="319" y="1269"/>
                </a:lnTo>
                <a:lnTo>
                  <a:pt x="325" y="1266"/>
                </a:lnTo>
                <a:lnTo>
                  <a:pt x="329" y="1262"/>
                </a:lnTo>
                <a:lnTo>
                  <a:pt x="334" y="1259"/>
                </a:lnTo>
                <a:lnTo>
                  <a:pt x="334" y="1259"/>
                </a:lnTo>
                <a:lnTo>
                  <a:pt x="340" y="1260"/>
                </a:lnTo>
                <a:lnTo>
                  <a:pt x="344" y="1262"/>
                </a:lnTo>
                <a:lnTo>
                  <a:pt x="347" y="1264"/>
                </a:lnTo>
                <a:lnTo>
                  <a:pt x="347" y="1265"/>
                </a:lnTo>
                <a:lnTo>
                  <a:pt x="347" y="1265"/>
                </a:lnTo>
                <a:lnTo>
                  <a:pt x="350" y="1266"/>
                </a:lnTo>
                <a:lnTo>
                  <a:pt x="356" y="1266"/>
                </a:lnTo>
                <a:lnTo>
                  <a:pt x="377" y="1265"/>
                </a:lnTo>
                <a:lnTo>
                  <a:pt x="397" y="1261"/>
                </a:lnTo>
                <a:lnTo>
                  <a:pt x="405" y="1259"/>
                </a:lnTo>
                <a:lnTo>
                  <a:pt x="409" y="1258"/>
                </a:lnTo>
                <a:lnTo>
                  <a:pt x="409" y="1258"/>
                </a:lnTo>
                <a:lnTo>
                  <a:pt x="408" y="1245"/>
                </a:lnTo>
                <a:lnTo>
                  <a:pt x="408" y="1237"/>
                </a:lnTo>
                <a:lnTo>
                  <a:pt x="408" y="1237"/>
                </a:lnTo>
                <a:lnTo>
                  <a:pt x="406" y="1189"/>
                </a:lnTo>
                <a:lnTo>
                  <a:pt x="404" y="1151"/>
                </a:lnTo>
                <a:lnTo>
                  <a:pt x="401" y="1135"/>
                </a:lnTo>
                <a:lnTo>
                  <a:pt x="399" y="1122"/>
                </a:lnTo>
                <a:lnTo>
                  <a:pt x="399" y="1122"/>
                </a:lnTo>
                <a:lnTo>
                  <a:pt x="397" y="1109"/>
                </a:lnTo>
                <a:lnTo>
                  <a:pt x="397" y="1090"/>
                </a:lnTo>
                <a:lnTo>
                  <a:pt x="398" y="1042"/>
                </a:lnTo>
                <a:lnTo>
                  <a:pt x="398" y="1018"/>
                </a:lnTo>
                <a:lnTo>
                  <a:pt x="398" y="994"/>
                </a:lnTo>
                <a:lnTo>
                  <a:pt x="396" y="974"/>
                </a:lnTo>
                <a:lnTo>
                  <a:pt x="395" y="965"/>
                </a:lnTo>
                <a:lnTo>
                  <a:pt x="393" y="959"/>
                </a:lnTo>
                <a:lnTo>
                  <a:pt x="393" y="959"/>
                </a:lnTo>
                <a:lnTo>
                  <a:pt x="395" y="956"/>
                </a:lnTo>
                <a:lnTo>
                  <a:pt x="397" y="954"/>
                </a:lnTo>
                <a:lnTo>
                  <a:pt x="400" y="948"/>
                </a:lnTo>
                <a:lnTo>
                  <a:pt x="404" y="939"/>
                </a:lnTo>
                <a:lnTo>
                  <a:pt x="406" y="931"/>
                </a:lnTo>
                <a:lnTo>
                  <a:pt x="408" y="915"/>
                </a:lnTo>
                <a:lnTo>
                  <a:pt x="409" y="907"/>
                </a:lnTo>
                <a:lnTo>
                  <a:pt x="437" y="821"/>
                </a:lnTo>
                <a:lnTo>
                  <a:pt x="437" y="821"/>
                </a:lnTo>
                <a:lnTo>
                  <a:pt x="437" y="821"/>
                </a:lnTo>
                <a:lnTo>
                  <a:pt x="439" y="821"/>
                </a:lnTo>
                <a:lnTo>
                  <a:pt x="442" y="822"/>
                </a:lnTo>
                <a:lnTo>
                  <a:pt x="445" y="828"/>
                </a:lnTo>
                <a:lnTo>
                  <a:pt x="450" y="835"/>
                </a:lnTo>
                <a:lnTo>
                  <a:pt x="455" y="849"/>
                </a:lnTo>
                <a:lnTo>
                  <a:pt x="460" y="868"/>
                </a:lnTo>
                <a:lnTo>
                  <a:pt x="466" y="895"/>
                </a:lnTo>
                <a:lnTo>
                  <a:pt x="466" y="895"/>
                </a:lnTo>
                <a:lnTo>
                  <a:pt x="474" y="950"/>
                </a:lnTo>
                <a:lnTo>
                  <a:pt x="482" y="994"/>
                </a:lnTo>
                <a:lnTo>
                  <a:pt x="486" y="1012"/>
                </a:lnTo>
                <a:lnTo>
                  <a:pt x="490" y="1029"/>
                </a:lnTo>
                <a:lnTo>
                  <a:pt x="495" y="1046"/>
                </a:lnTo>
                <a:lnTo>
                  <a:pt x="501" y="1059"/>
                </a:lnTo>
                <a:lnTo>
                  <a:pt x="501" y="1059"/>
                </a:lnTo>
                <a:lnTo>
                  <a:pt x="502" y="1068"/>
                </a:lnTo>
                <a:lnTo>
                  <a:pt x="502" y="1075"/>
                </a:lnTo>
                <a:lnTo>
                  <a:pt x="501" y="1081"/>
                </a:lnTo>
                <a:lnTo>
                  <a:pt x="500" y="1086"/>
                </a:lnTo>
                <a:lnTo>
                  <a:pt x="497" y="1094"/>
                </a:lnTo>
                <a:lnTo>
                  <a:pt x="496" y="1097"/>
                </a:lnTo>
                <a:lnTo>
                  <a:pt x="496" y="1097"/>
                </a:lnTo>
                <a:lnTo>
                  <a:pt x="492" y="1101"/>
                </a:lnTo>
                <a:lnTo>
                  <a:pt x="482" y="1114"/>
                </a:lnTo>
                <a:lnTo>
                  <a:pt x="478" y="1123"/>
                </a:lnTo>
                <a:lnTo>
                  <a:pt x="473" y="1133"/>
                </a:lnTo>
                <a:lnTo>
                  <a:pt x="471" y="1142"/>
                </a:lnTo>
                <a:lnTo>
                  <a:pt x="470" y="1146"/>
                </a:lnTo>
                <a:lnTo>
                  <a:pt x="471" y="1152"/>
                </a:lnTo>
                <a:lnTo>
                  <a:pt x="471" y="1152"/>
                </a:lnTo>
                <a:lnTo>
                  <a:pt x="471" y="1163"/>
                </a:lnTo>
                <a:lnTo>
                  <a:pt x="470" y="1175"/>
                </a:lnTo>
                <a:lnTo>
                  <a:pt x="467" y="1200"/>
                </a:lnTo>
                <a:lnTo>
                  <a:pt x="463" y="1221"/>
                </a:lnTo>
                <a:lnTo>
                  <a:pt x="462" y="1229"/>
                </a:lnTo>
                <a:lnTo>
                  <a:pt x="462" y="1229"/>
                </a:lnTo>
                <a:lnTo>
                  <a:pt x="459" y="1233"/>
                </a:lnTo>
                <a:lnTo>
                  <a:pt x="454" y="1244"/>
                </a:lnTo>
                <a:lnTo>
                  <a:pt x="451" y="1251"/>
                </a:lnTo>
                <a:lnTo>
                  <a:pt x="446" y="1257"/>
                </a:lnTo>
                <a:lnTo>
                  <a:pt x="442" y="1262"/>
                </a:lnTo>
                <a:lnTo>
                  <a:pt x="437" y="1266"/>
                </a:lnTo>
                <a:lnTo>
                  <a:pt x="437" y="1266"/>
                </a:lnTo>
                <a:lnTo>
                  <a:pt x="431" y="1270"/>
                </a:lnTo>
                <a:lnTo>
                  <a:pt x="427" y="1274"/>
                </a:lnTo>
                <a:lnTo>
                  <a:pt x="425" y="1281"/>
                </a:lnTo>
                <a:lnTo>
                  <a:pt x="423" y="1286"/>
                </a:lnTo>
                <a:lnTo>
                  <a:pt x="423" y="1291"/>
                </a:lnTo>
                <a:lnTo>
                  <a:pt x="424" y="1296"/>
                </a:lnTo>
                <a:lnTo>
                  <a:pt x="427" y="1299"/>
                </a:lnTo>
                <a:lnTo>
                  <a:pt x="429" y="1300"/>
                </a:lnTo>
                <a:lnTo>
                  <a:pt x="433" y="1300"/>
                </a:lnTo>
                <a:lnTo>
                  <a:pt x="433" y="1300"/>
                </a:lnTo>
                <a:lnTo>
                  <a:pt x="450" y="1299"/>
                </a:lnTo>
                <a:lnTo>
                  <a:pt x="475" y="1296"/>
                </a:lnTo>
                <a:lnTo>
                  <a:pt x="489" y="1293"/>
                </a:lnTo>
                <a:lnTo>
                  <a:pt x="502" y="1289"/>
                </a:lnTo>
                <a:lnTo>
                  <a:pt x="514" y="1285"/>
                </a:lnTo>
                <a:lnTo>
                  <a:pt x="523" y="1281"/>
                </a:lnTo>
                <a:lnTo>
                  <a:pt x="523" y="1281"/>
                </a:lnTo>
                <a:lnTo>
                  <a:pt x="524" y="1277"/>
                </a:lnTo>
                <a:lnTo>
                  <a:pt x="526" y="1274"/>
                </a:lnTo>
                <a:lnTo>
                  <a:pt x="528" y="1273"/>
                </a:lnTo>
                <a:lnTo>
                  <a:pt x="531" y="1272"/>
                </a:lnTo>
                <a:lnTo>
                  <a:pt x="537" y="1272"/>
                </a:lnTo>
                <a:lnTo>
                  <a:pt x="540" y="1273"/>
                </a:lnTo>
                <a:lnTo>
                  <a:pt x="540" y="1273"/>
                </a:lnTo>
                <a:lnTo>
                  <a:pt x="541" y="1273"/>
                </a:lnTo>
                <a:lnTo>
                  <a:pt x="543" y="1272"/>
                </a:lnTo>
                <a:lnTo>
                  <a:pt x="545" y="1271"/>
                </a:lnTo>
                <a:lnTo>
                  <a:pt x="546" y="1269"/>
                </a:lnTo>
                <a:lnTo>
                  <a:pt x="547" y="1267"/>
                </a:lnTo>
                <a:lnTo>
                  <a:pt x="547" y="1264"/>
                </a:lnTo>
                <a:lnTo>
                  <a:pt x="547" y="1264"/>
                </a:lnTo>
                <a:lnTo>
                  <a:pt x="546" y="1241"/>
                </a:lnTo>
                <a:lnTo>
                  <a:pt x="546" y="1227"/>
                </a:lnTo>
                <a:lnTo>
                  <a:pt x="547" y="1214"/>
                </a:lnTo>
                <a:lnTo>
                  <a:pt x="547" y="1214"/>
                </a:lnTo>
                <a:lnTo>
                  <a:pt x="551" y="1203"/>
                </a:lnTo>
                <a:lnTo>
                  <a:pt x="555" y="1187"/>
                </a:lnTo>
                <a:lnTo>
                  <a:pt x="561" y="1165"/>
                </a:lnTo>
                <a:lnTo>
                  <a:pt x="568" y="1137"/>
                </a:lnTo>
                <a:lnTo>
                  <a:pt x="573" y="1106"/>
                </a:lnTo>
                <a:lnTo>
                  <a:pt x="575" y="1088"/>
                </a:lnTo>
                <a:lnTo>
                  <a:pt x="577" y="1070"/>
                </a:lnTo>
                <a:lnTo>
                  <a:pt x="579" y="1052"/>
                </a:lnTo>
                <a:lnTo>
                  <a:pt x="579" y="1033"/>
                </a:lnTo>
                <a:lnTo>
                  <a:pt x="579" y="1012"/>
                </a:lnTo>
                <a:lnTo>
                  <a:pt x="576" y="993"/>
                </a:lnTo>
                <a:lnTo>
                  <a:pt x="576" y="993"/>
                </a:lnTo>
                <a:lnTo>
                  <a:pt x="576" y="985"/>
                </a:lnTo>
                <a:lnTo>
                  <a:pt x="576" y="968"/>
                </a:lnTo>
                <a:lnTo>
                  <a:pt x="574" y="948"/>
                </a:lnTo>
                <a:lnTo>
                  <a:pt x="572" y="937"/>
                </a:lnTo>
                <a:lnTo>
                  <a:pt x="570" y="928"/>
                </a:lnTo>
                <a:lnTo>
                  <a:pt x="570" y="928"/>
                </a:lnTo>
                <a:lnTo>
                  <a:pt x="567" y="916"/>
                </a:lnTo>
                <a:lnTo>
                  <a:pt x="565" y="898"/>
                </a:lnTo>
                <a:lnTo>
                  <a:pt x="562" y="853"/>
                </a:lnTo>
                <a:lnTo>
                  <a:pt x="561" y="814"/>
                </a:lnTo>
                <a:lnTo>
                  <a:pt x="561" y="796"/>
                </a:lnTo>
                <a:lnTo>
                  <a:pt x="561" y="796"/>
                </a:lnTo>
                <a:lnTo>
                  <a:pt x="567" y="754"/>
                </a:lnTo>
                <a:lnTo>
                  <a:pt x="571" y="723"/>
                </a:lnTo>
                <a:lnTo>
                  <a:pt x="574" y="707"/>
                </a:lnTo>
                <a:lnTo>
                  <a:pt x="574" y="707"/>
                </a:lnTo>
                <a:lnTo>
                  <a:pt x="575" y="699"/>
                </a:lnTo>
                <a:lnTo>
                  <a:pt x="576" y="687"/>
                </a:lnTo>
                <a:lnTo>
                  <a:pt x="577" y="673"/>
                </a:lnTo>
                <a:lnTo>
                  <a:pt x="577" y="673"/>
                </a:lnTo>
                <a:lnTo>
                  <a:pt x="585" y="676"/>
                </a:lnTo>
                <a:lnTo>
                  <a:pt x="590" y="680"/>
                </a:lnTo>
                <a:lnTo>
                  <a:pt x="595" y="684"/>
                </a:lnTo>
                <a:lnTo>
                  <a:pt x="595" y="684"/>
                </a:lnTo>
                <a:lnTo>
                  <a:pt x="596" y="686"/>
                </a:lnTo>
                <a:lnTo>
                  <a:pt x="598" y="690"/>
                </a:lnTo>
                <a:lnTo>
                  <a:pt x="601" y="695"/>
                </a:lnTo>
                <a:lnTo>
                  <a:pt x="604" y="698"/>
                </a:lnTo>
                <a:lnTo>
                  <a:pt x="609" y="700"/>
                </a:lnTo>
                <a:lnTo>
                  <a:pt x="613" y="701"/>
                </a:lnTo>
                <a:lnTo>
                  <a:pt x="619" y="702"/>
                </a:lnTo>
                <a:lnTo>
                  <a:pt x="627" y="702"/>
                </a:lnTo>
                <a:lnTo>
                  <a:pt x="637" y="702"/>
                </a:lnTo>
                <a:lnTo>
                  <a:pt x="647" y="700"/>
                </a:lnTo>
                <a:lnTo>
                  <a:pt x="660" y="698"/>
                </a:lnTo>
                <a:lnTo>
                  <a:pt x="675" y="693"/>
                </a:lnTo>
                <a:lnTo>
                  <a:pt x="692" y="688"/>
                </a:lnTo>
                <a:lnTo>
                  <a:pt x="692" y="688"/>
                </a:lnTo>
                <a:lnTo>
                  <a:pt x="690" y="672"/>
                </a:lnTo>
                <a:lnTo>
                  <a:pt x="687" y="655"/>
                </a:lnTo>
                <a:lnTo>
                  <a:pt x="679" y="616"/>
                </a:lnTo>
                <a:lnTo>
                  <a:pt x="671" y="584"/>
                </a:lnTo>
                <a:lnTo>
                  <a:pt x="668" y="571"/>
                </a:lnTo>
                <a:lnTo>
                  <a:pt x="668" y="571"/>
                </a:lnTo>
                <a:lnTo>
                  <a:pt x="701" y="520"/>
                </a:lnTo>
                <a:lnTo>
                  <a:pt x="723" y="485"/>
                </a:lnTo>
                <a:lnTo>
                  <a:pt x="731" y="472"/>
                </a:lnTo>
                <a:lnTo>
                  <a:pt x="732" y="468"/>
                </a:lnTo>
                <a:lnTo>
                  <a:pt x="733" y="465"/>
                </a:lnTo>
                <a:lnTo>
                  <a:pt x="733" y="465"/>
                </a:lnTo>
                <a:lnTo>
                  <a:pt x="733" y="463"/>
                </a:lnTo>
                <a:lnTo>
                  <a:pt x="733" y="461"/>
                </a:lnTo>
                <a:lnTo>
                  <a:pt x="735" y="457"/>
                </a:lnTo>
                <a:lnTo>
                  <a:pt x="736" y="453"/>
                </a:lnTo>
                <a:lnTo>
                  <a:pt x="735" y="446"/>
                </a:lnTo>
                <a:lnTo>
                  <a:pt x="734" y="437"/>
                </a:lnTo>
                <a:lnTo>
                  <a:pt x="732" y="424"/>
                </a:lnTo>
                <a:lnTo>
                  <a:pt x="732" y="424"/>
                </a:lnTo>
                <a:close/>
                <a:moveTo>
                  <a:pt x="366" y="560"/>
                </a:moveTo>
                <a:lnTo>
                  <a:pt x="366" y="560"/>
                </a:lnTo>
                <a:lnTo>
                  <a:pt x="367" y="527"/>
                </a:lnTo>
                <a:lnTo>
                  <a:pt x="370" y="502"/>
                </a:lnTo>
                <a:lnTo>
                  <a:pt x="371" y="494"/>
                </a:lnTo>
                <a:lnTo>
                  <a:pt x="372" y="490"/>
                </a:lnTo>
                <a:lnTo>
                  <a:pt x="373" y="489"/>
                </a:lnTo>
                <a:lnTo>
                  <a:pt x="373" y="489"/>
                </a:lnTo>
                <a:lnTo>
                  <a:pt x="377" y="486"/>
                </a:lnTo>
                <a:lnTo>
                  <a:pt x="379" y="481"/>
                </a:lnTo>
                <a:lnTo>
                  <a:pt x="383" y="466"/>
                </a:lnTo>
                <a:lnTo>
                  <a:pt x="385" y="448"/>
                </a:lnTo>
                <a:lnTo>
                  <a:pt x="386" y="432"/>
                </a:lnTo>
                <a:lnTo>
                  <a:pt x="386" y="432"/>
                </a:lnTo>
                <a:lnTo>
                  <a:pt x="386" y="373"/>
                </a:lnTo>
                <a:lnTo>
                  <a:pt x="387" y="335"/>
                </a:lnTo>
                <a:lnTo>
                  <a:pt x="388" y="317"/>
                </a:lnTo>
                <a:lnTo>
                  <a:pt x="390" y="305"/>
                </a:lnTo>
                <a:lnTo>
                  <a:pt x="390" y="305"/>
                </a:lnTo>
                <a:lnTo>
                  <a:pt x="391" y="298"/>
                </a:lnTo>
                <a:lnTo>
                  <a:pt x="393" y="292"/>
                </a:lnTo>
                <a:lnTo>
                  <a:pt x="399" y="279"/>
                </a:lnTo>
                <a:lnTo>
                  <a:pt x="407" y="265"/>
                </a:lnTo>
                <a:lnTo>
                  <a:pt x="415" y="252"/>
                </a:lnTo>
                <a:lnTo>
                  <a:pt x="431" y="228"/>
                </a:lnTo>
                <a:lnTo>
                  <a:pt x="437" y="220"/>
                </a:lnTo>
                <a:lnTo>
                  <a:pt x="440" y="215"/>
                </a:lnTo>
                <a:lnTo>
                  <a:pt x="440" y="215"/>
                </a:lnTo>
                <a:lnTo>
                  <a:pt x="445" y="186"/>
                </a:lnTo>
                <a:lnTo>
                  <a:pt x="452" y="185"/>
                </a:lnTo>
                <a:lnTo>
                  <a:pt x="452" y="185"/>
                </a:lnTo>
                <a:lnTo>
                  <a:pt x="455" y="193"/>
                </a:lnTo>
                <a:lnTo>
                  <a:pt x="459" y="200"/>
                </a:lnTo>
                <a:lnTo>
                  <a:pt x="464" y="206"/>
                </a:lnTo>
                <a:lnTo>
                  <a:pt x="463" y="206"/>
                </a:lnTo>
                <a:lnTo>
                  <a:pt x="463" y="206"/>
                </a:lnTo>
                <a:lnTo>
                  <a:pt x="457" y="211"/>
                </a:lnTo>
                <a:lnTo>
                  <a:pt x="454" y="215"/>
                </a:lnTo>
                <a:lnTo>
                  <a:pt x="453" y="219"/>
                </a:lnTo>
                <a:lnTo>
                  <a:pt x="453" y="222"/>
                </a:lnTo>
                <a:lnTo>
                  <a:pt x="453" y="227"/>
                </a:lnTo>
                <a:lnTo>
                  <a:pt x="452" y="230"/>
                </a:lnTo>
                <a:lnTo>
                  <a:pt x="450" y="234"/>
                </a:lnTo>
                <a:lnTo>
                  <a:pt x="450" y="234"/>
                </a:lnTo>
                <a:lnTo>
                  <a:pt x="446" y="239"/>
                </a:lnTo>
                <a:lnTo>
                  <a:pt x="443" y="244"/>
                </a:lnTo>
                <a:lnTo>
                  <a:pt x="437" y="260"/>
                </a:lnTo>
                <a:lnTo>
                  <a:pt x="429" y="284"/>
                </a:lnTo>
                <a:lnTo>
                  <a:pt x="429" y="284"/>
                </a:lnTo>
                <a:lnTo>
                  <a:pt x="422" y="325"/>
                </a:lnTo>
                <a:lnTo>
                  <a:pt x="407" y="410"/>
                </a:lnTo>
                <a:lnTo>
                  <a:pt x="385" y="530"/>
                </a:lnTo>
                <a:lnTo>
                  <a:pt x="400" y="559"/>
                </a:lnTo>
                <a:lnTo>
                  <a:pt x="366" y="560"/>
                </a:lnTo>
                <a:close/>
                <a:moveTo>
                  <a:pt x="412" y="559"/>
                </a:moveTo>
                <a:lnTo>
                  <a:pt x="433" y="540"/>
                </a:lnTo>
                <a:lnTo>
                  <a:pt x="433" y="540"/>
                </a:lnTo>
                <a:lnTo>
                  <a:pt x="438" y="491"/>
                </a:lnTo>
                <a:lnTo>
                  <a:pt x="444" y="444"/>
                </a:lnTo>
                <a:lnTo>
                  <a:pt x="452" y="393"/>
                </a:lnTo>
                <a:lnTo>
                  <a:pt x="452" y="393"/>
                </a:lnTo>
                <a:lnTo>
                  <a:pt x="467" y="294"/>
                </a:lnTo>
                <a:lnTo>
                  <a:pt x="472" y="255"/>
                </a:lnTo>
                <a:lnTo>
                  <a:pt x="474" y="235"/>
                </a:lnTo>
                <a:lnTo>
                  <a:pt x="474" y="235"/>
                </a:lnTo>
                <a:lnTo>
                  <a:pt x="477" y="234"/>
                </a:lnTo>
                <a:lnTo>
                  <a:pt x="478" y="233"/>
                </a:lnTo>
                <a:lnTo>
                  <a:pt x="479" y="229"/>
                </a:lnTo>
                <a:lnTo>
                  <a:pt x="479" y="225"/>
                </a:lnTo>
                <a:lnTo>
                  <a:pt x="478" y="221"/>
                </a:lnTo>
                <a:lnTo>
                  <a:pt x="474" y="211"/>
                </a:lnTo>
                <a:lnTo>
                  <a:pt x="473" y="207"/>
                </a:lnTo>
                <a:lnTo>
                  <a:pt x="471" y="207"/>
                </a:lnTo>
                <a:lnTo>
                  <a:pt x="471" y="207"/>
                </a:lnTo>
                <a:lnTo>
                  <a:pt x="478" y="202"/>
                </a:lnTo>
                <a:lnTo>
                  <a:pt x="486" y="196"/>
                </a:lnTo>
                <a:lnTo>
                  <a:pt x="504" y="181"/>
                </a:lnTo>
                <a:lnTo>
                  <a:pt x="526" y="162"/>
                </a:lnTo>
                <a:lnTo>
                  <a:pt x="526" y="162"/>
                </a:lnTo>
                <a:lnTo>
                  <a:pt x="531" y="164"/>
                </a:lnTo>
                <a:lnTo>
                  <a:pt x="535" y="167"/>
                </a:lnTo>
                <a:lnTo>
                  <a:pt x="537" y="169"/>
                </a:lnTo>
                <a:lnTo>
                  <a:pt x="537" y="169"/>
                </a:lnTo>
                <a:lnTo>
                  <a:pt x="529" y="195"/>
                </a:lnTo>
                <a:lnTo>
                  <a:pt x="511" y="249"/>
                </a:lnTo>
                <a:lnTo>
                  <a:pt x="501" y="279"/>
                </a:lnTo>
                <a:lnTo>
                  <a:pt x="494" y="308"/>
                </a:lnTo>
                <a:lnTo>
                  <a:pt x="487" y="332"/>
                </a:lnTo>
                <a:lnTo>
                  <a:pt x="486" y="343"/>
                </a:lnTo>
                <a:lnTo>
                  <a:pt x="486" y="351"/>
                </a:lnTo>
                <a:lnTo>
                  <a:pt x="486" y="351"/>
                </a:lnTo>
                <a:lnTo>
                  <a:pt x="485" y="365"/>
                </a:lnTo>
                <a:lnTo>
                  <a:pt x="484" y="382"/>
                </a:lnTo>
                <a:lnTo>
                  <a:pt x="481" y="422"/>
                </a:lnTo>
                <a:lnTo>
                  <a:pt x="480" y="442"/>
                </a:lnTo>
                <a:lnTo>
                  <a:pt x="482" y="462"/>
                </a:lnTo>
                <a:lnTo>
                  <a:pt x="483" y="472"/>
                </a:lnTo>
                <a:lnTo>
                  <a:pt x="485" y="481"/>
                </a:lnTo>
                <a:lnTo>
                  <a:pt x="488" y="489"/>
                </a:lnTo>
                <a:lnTo>
                  <a:pt x="492" y="498"/>
                </a:lnTo>
                <a:lnTo>
                  <a:pt x="492" y="498"/>
                </a:lnTo>
                <a:lnTo>
                  <a:pt x="501" y="512"/>
                </a:lnTo>
                <a:lnTo>
                  <a:pt x="510" y="524"/>
                </a:lnTo>
                <a:lnTo>
                  <a:pt x="518" y="534"/>
                </a:lnTo>
                <a:lnTo>
                  <a:pt x="526" y="543"/>
                </a:lnTo>
                <a:lnTo>
                  <a:pt x="538" y="554"/>
                </a:lnTo>
                <a:lnTo>
                  <a:pt x="542" y="557"/>
                </a:lnTo>
                <a:lnTo>
                  <a:pt x="412" y="559"/>
                </a:lnTo>
                <a:close/>
                <a:moveTo>
                  <a:pt x="649" y="454"/>
                </a:moveTo>
                <a:lnTo>
                  <a:pt x="649" y="454"/>
                </a:lnTo>
                <a:lnTo>
                  <a:pt x="645" y="462"/>
                </a:lnTo>
                <a:lnTo>
                  <a:pt x="642" y="468"/>
                </a:lnTo>
                <a:lnTo>
                  <a:pt x="639" y="473"/>
                </a:lnTo>
                <a:lnTo>
                  <a:pt x="639" y="473"/>
                </a:lnTo>
                <a:lnTo>
                  <a:pt x="637" y="467"/>
                </a:lnTo>
                <a:lnTo>
                  <a:pt x="634" y="454"/>
                </a:lnTo>
                <a:lnTo>
                  <a:pt x="633" y="446"/>
                </a:lnTo>
                <a:lnTo>
                  <a:pt x="632" y="439"/>
                </a:lnTo>
                <a:lnTo>
                  <a:pt x="632" y="432"/>
                </a:lnTo>
                <a:lnTo>
                  <a:pt x="634" y="428"/>
                </a:lnTo>
                <a:lnTo>
                  <a:pt x="634" y="428"/>
                </a:lnTo>
                <a:lnTo>
                  <a:pt x="638" y="430"/>
                </a:lnTo>
                <a:lnTo>
                  <a:pt x="644" y="437"/>
                </a:lnTo>
                <a:lnTo>
                  <a:pt x="646" y="441"/>
                </a:lnTo>
                <a:lnTo>
                  <a:pt x="649" y="445"/>
                </a:lnTo>
                <a:lnTo>
                  <a:pt x="650" y="449"/>
                </a:lnTo>
                <a:lnTo>
                  <a:pt x="649" y="454"/>
                </a:lnTo>
                <a:lnTo>
                  <a:pt x="649" y="45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3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8" grpId="0" animBg="1"/>
      <p:bldP spid="33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2CEBC08B-8105-438D-855A-167C4C8045F4}"/>
              </a:ext>
            </a:extLst>
          </p:cNvPr>
          <p:cNvSpPr/>
          <p:nvPr/>
        </p:nvSpPr>
        <p:spPr>
          <a:xfrm flipV="1">
            <a:off x="-229702" y="2930698"/>
            <a:ext cx="3850155" cy="3850154"/>
          </a:xfrm>
          <a:prstGeom prst="diamond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4825FD-5CED-4D3B-AAAC-200C0CFBBABB}"/>
              </a:ext>
            </a:extLst>
          </p:cNvPr>
          <p:cNvGrpSpPr/>
          <p:nvPr/>
        </p:nvGrpSpPr>
        <p:grpSpPr>
          <a:xfrm flipV="1">
            <a:off x="1609651" y="1373430"/>
            <a:ext cx="1811329" cy="1811328"/>
            <a:chOff x="802536" y="-208313"/>
            <a:chExt cx="1536966" cy="1536966"/>
          </a:xfrm>
        </p:grpSpPr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DFD23A1B-664B-48F2-A388-2432A74D7A13}"/>
                </a:ext>
              </a:extLst>
            </p:cNvPr>
            <p:cNvSpPr/>
            <p:nvPr/>
          </p:nvSpPr>
          <p:spPr>
            <a:xfrm>
              <a:off x="802536" y="-208313"/>
              <a:ext cx="1536966" cy="1536966"/>
            </a:xfrm>
            <a:prstGeom prst="diamond">
              <a:avLst/>
            </a:prstGeom>
            <a:solidFill>
              <a:srgbClr val="FE3F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97B0733-CFF8-48C8-A08A-3C0C5223F341}"/>
                </a:ext>
              </a:extLst>
            </p:cNvPr>
            <p:cNvGrpSpPr/>
            <p:nvPr/>
          </p:nvGrpSpPr>
          <p:grpSpPr>
            <a:xfrm rot="2700000">
              <a:off x="1088751" y="78242"/>
              <a:ext cx="964537" cy="963856"/>
              <a:chOff x="1746913" y="1125538"/>
              <a:chExt cx="2934267" cy="1331059"/>
            </a:xfrm>
            <a:solidFill>
              <a:schemeClr val="bg1"/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E94D861-97BA-4637-A525-73DB92443D03}"/>
                  </a:ext>
                </a:extLst>
              </p:cNvPr>
              <p:cNvSpPr/>
              <p:nvPr/>
            </p:nvSpPr>
            <p:spPr>
              <a:xfrm>
                <a:off x="174691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31CAB9-D6CA-4A24-80EE-5B3E44914F26}"/>
                  </a:ext>
                </a:extLst>
              </p:cNvPr>
              <p:cNvSpPr/>
              <p:nvPr/>
            </p:nvSpPr>
            <p:spPr>
              <a:xfrm>
                <a:off x="218364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817EB90-406F-4D57-8DD9-A9889118CA3C}"/>
                  </a:ext>
                </a:extLst>
              </p:cNvPr>
              <p:cNvSpPr/>
              <p:nvPr/>
            </p:nvSpPr>
            <p:spPr>
              <a:xfrm>
                <a:off x="2620369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5BAAA6-C7C2-4E49-84BE-7EC3CC457891}"/>
                  </a:ext>
                </a:extLst>
              </p:cNvPr>
              <p:cNvSpPr/>
              <p:nvPr/>
            </p:nvSpPr>
            <p:spPr>
              <a:xfrm>
                <a:off x="3057097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DEF1235-ED88-47D5-B92A-7C17E39C4B5F}"/>
                  </a:ext>
                </a:extLst>
              </p:cNvPr>
              <p:cNvSpPr/>
              <p:nvPr/>
            </p:nvSpPr>
            <p:spPr>
              <a:xfrm>
                <a:off x="3493825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117203D-158A-4710-9195-27EB058089CF}"/>
                  </a:ext>
                </a:extLst>
              </p:cNvPr>
              <p:cNvSpPr/>
              <p:nvPr/>
            </p:nvSpPr>
            <p:spPr>
              <a:xfrm>
                <a:off x="393055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BFD947A-5ADC-47A2-973F-4FCF015F58B3}"/>
                  </a:ext>
                </a:extLst>
              </p:cNvPr>
              <p:cNvSpPr/>
              <p:nvPr/>
            </p:nvSpPr>
            <p:spPr>
              <a:xfrm>
                <a:off x="436728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菱形 4">
            <a:extLst>
              <a:ext uri="{FF2B5EF4-FFF2-40B4-BE49-F238E27FC236}">
                <a16:creationId xmlns:a16="http://schemas.microsoft.com/office/drawing/2014/main" id="{94FAA50A-7E18-4D89-A000-CB57FD140328}"/>
              </a:ext>
            </a:extLst>
          </p:cNvPr>
          <p:cNvSpPr/>
          <p:nvPr/>
        </p:nvSpPr>
        <p:spPr>
          <a:xfrm flipV="1">
            <a:off x="2634037" y="5059702"/>
            <a:ext cx="2372755" cy="2372754"/>
          </a:xfrm>
          <a:prstGeom prst="diamond">
            <a:avLst/>
          </a:pr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5E0443A7-792F-48C1-907A-1A854459E43D}"/>
              </a:ext>
            </a:extLst>
          </p:cNvPr>
          <p:cNvSpPr/>
          <p:nvPr/>
        </p:nvSpPr>
        <p:spPr>
          <a:xfrm flipV="1">
            <a:off x="2679954" y="32710"/>
            <a:ext cx="6825292" cy="6825290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99F1F3FB-B001-446B-86B2-C6B9FA88DFB6}"/>
              </a:ext>
            </a:extLst>
          </p:cNvPr>
          <p:cNvSpPr/>
          <p:nvPr/>
        </p:nvSpPr>
        <p:spPr>
          <a:xfrm flipV="1">
            <a:off x="7986577" y="-646836"/>
            <a:ext cx="3850154" cy="3850153"/>
          </a:xfrm>
          <a:prstGeom prst="diamond">
            <a:avLst/>
          </a:prstGeom>
          <a:solidFill>
            <a:srgbClr val="FE3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C33F8C8-156F-47DE-886D-3EF4FAE30B19}"/>
              </a:ext>
            </a:extLst>
          </p:cNvPr>
          <p:cNvGrpSpPr/>
          <p:nvPr/>
        </p:nvGrpSpPr>
        <p:grpSpPr>
          <a:xfrm rot="18900000" flipV="1">
            <a:off x="9268272" y="3895802"/>
            <a:ext cx="1191633" cy="1190793"/>
            <a:chOff x="1746913" y="1125538"/>
            <a:chExt cx="2934267" cy="1331059"/>
          </a:xfrm>
          <a:solidFill>
            <a:srgbClr val="FEB834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D28B76-F58D-41FE-9183-83F590A7691D}"/>
                </a:ext>
              </a:extLst>
            </p:cNvPr>
            <p:cNvSpPr/>
            <p:nvPr/>
          </p:nvSpPr>
          <p:spPr>
            <a:xfrm>
              <a:off x="1746913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F5728D2-92D1-407D-BFA1-A30649C4D6BB}"/>
                </a:ext>
              </a:extLst>
            </p:cNvPr>
            <p:cNvSpPr/>
            <p:nvPr/>
          </p:nvSpPr>
          <p:spPr>
            <a:xfrm>
              <a:off x="2183641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849CCB-ECE4-46A1-9436-4BAC76E5E082}"/>
                </a:ext>
              </a:extLst>
            </p:cNvPr>
            <p:cNvSpPr/>
            <p:nvPr/>
          </p:nvSpPr>
          <p:spPr>
            <a:xfrm>
              <a:off x="2620369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14BE01-4396-49AE-8694-77575CD62747}"/>
                </a:ext>
              </a:extLst>
            </p:cNvPr>
            <p:cNvSpPr/>
            <p:nvPr/>
          </p:nvSpPr>
          <p:spPr>
            <a:xfrm>
              <a:off x="3057097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58BB8E3-4EAF-44B4-892C-EF298706F65E}"/>
                </a:ext>
              </a:extLst>
            </p:cNvPr>
            <p:cNvSpPr/>
            <p:nvPr/>
          </p:nvSpPr>
          <p:spPr>
            <a:xfrm>
              <a:off x="3493825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BF6181E-83AE-43D5-B3A9-AC5D21778C12}"/>
                </a:ext>
              </a:extLst>
            </p:cNvPr>
            <p:cNvSpPr/>
            <p:nvPr/>
          </p:nvSpPr>
          <p:spPr>
            <a:xfrm>
              <a:off x="3930553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CB7DA2B-B140-4694-A3C5-2F7B46019D12}"/>
                </a:ext>
              </a:extLst>
            </p:cNvPr>
            <p:cNvSpPr/>
            <p:nvPr/>
          </p:nvSpPr>
          <p:spPr>
            <a:xfrm>
              <a:off x="4367281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23D53E45-A5CC-43E5-9EBA-36EF06D47043}"/>
              </a:ext>
            </a:extLst>
          </p:cNvPr>
          <p:cNvSpPr/>
          <p:nvPr/>
        </p:nvSpPr>
        <p:spPr>
          <a:xfrm flipV="1">
            <a:off x="10222934" y="2118191"/>
            <a:ext cx="2618585" cy="2618584"/>
          </a:xfrm>
          <a:prstGeom prst="diamond">
            <a:avLst/>
          </a:pr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D3956E4D-0B08-47AC-980F-6051AD8A20A1}"/>
              </a:ext>
            </a:extLst>
          </p:cNvPr>
          <p:cNvSpPr/>
          <p:nvPr/>
        </p:nvSpPr>
        <p:spPr>
          <a:xfrm flipV="1">
            <a:off x="11836731" y="700916"/>
            <a:ext cx="2372755" cy="2372754"/>
          </a:xfrm>
          <a:prstGeom prst="diamond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EC266419-C529-46AD-A95F-B025A9F32F9D}"/>
              </a:ext>
            </a:extLst>
          </p:cNvPr>
          <p:cNvSpPr/>
          <p:nvPr/>
        </p:nvSpPr>
        <p:spPr>
          <a:xfrm flipV="1">
            <a:off x="2625212" y="4016078"/>
            <a:ext cx="1811329" cy="1811328"/>
          </a:xfrm>
          <a:prstGeom prst="diamond">
            <a:avLst/>
          </a:prstGeom>
          <a:solidFill>
            <a:srgbClr val="75645C"/>
          </a:solidFill>
          <a:ln>
            <a:noFill/>
          </a:ln>
          <a:effectLst>
            <a:outerShdw blurRad="2667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6F111DB7-49EC-4816-99DD-F58881C12520}"/>
              </a:ext>
            </a:extLst>
          </p:cNvPr>
          <p:cNvSpPr/>
          <p:nvPr/>
        </p:nvSpPr>
        <p:spPr>
          <a:xfrm flipV="1">
            <a:off x="9808007" y="1634898"/>
            <a:ext cx="1954708" cy="1954708"/>
          </a:xfrm>
          <a:prstGeom prst="diamond">
            <a:avLst/>
          </a:prstGeom>
          <a:solidFill>
            <a:srgbClr val="75645C"/>
          </a:solidFill>
          <a:ln>
            <a:noFill/>
          </a:ln>
          <a:effectLst>
            <a:outerShdw blurRad="2667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318C00F-4030-4A60-9757-9C1AB3FE0F29}"/>
              </a:ext>
            </a:extLst>
          </p:cNvPr>
          <p:cNvSpPr/>
          <p:nvPr/>
        </p:nvSpPr>
        <p:spPr>
          <a:xfrm rot="18900000" flipV="1">
            <a:off x="7272109" y="-285092"/>
            <a:ext cx="1008991" cy="1008991"/>
          </a:xfrm>
          <a:custGeom>
            <a:avLst/>
            <a:gdLst>
              <a:gd name="connsiteX0" fmla="*/ 1236198 w 1303486"/>
              <a:gd name="connsiteY0" fmla="*/ 369310 h 1303486"/>
              <a:gd name="connsiteX1" fmla="*/ 1255764 w 1303486"/>
              <a:gd name="connsiteY1" fmla="*/ 406491 h 1303486"/>
              <a:gd name="connsiteX2" fmla="*/ 1255764 w 1303486"/>
              <a:gd name="connsiteY2" fmla="*/ 896994 h 1303486"/>
              <a:gd name="connsiteX3" fmla="*/ 1236198 w 1303486"/>
              <a:gd name="connsiteY3" fmla="*/ 934176 h 1303486"/>
              <a:gd name="connsiteX4" fmla="*/ 1014866 w 1303486"/>
              <a:gd name="connsiteY4" fmla="*/ 111061 h 1303486"/>
              <a:gd name="connsiteX5" fmla="*/ 1112595 w 1303486"/>
              <a:gd name="connsiteY5" fmla="*/ 190891 h 1303486"/>
              <a:gd name="connsiteX6" fmla="*/ 1173948 w 1303486"/>
              <a:gd name="connsiteY6" fmla="*/ 266001 h 1303486"/>
              <a:gd name="connsiteX7" fmla="*/ 1173948 w 1303486"/>
              <a:gd name="connsiteY7" fmla="*/ 1037485 h 1303486"/>
              <a:gd name="connsiteX8" fmla="*/ 1112595 w 1303486"/>
              <a:gd name="connsiteY8" fmla="*/ 1112595 h 1303486"/>
              <a:gd name="connsiteX9" fmla="*/ 1014866 w 1303486"/>
              <a:gd name="connsiteY9" fmla="*/ 1192425 h 1303486"/>
              <a:gd name="connsiteX10" fmla="*/ 793536 w 1303486"/>
              <a:gd name="connsiteY10" fmla="*/ 17061 h 1303486"/>
              <a:gd name="connsiteX11" fmla="*/ 896995 w 1303486"/>
              <a:gd name="connsiteY11" fmla="*/ 47723 h 1303486"/>
              <a:gd name="connsiteX12" fmla="*/ 952618 w 1303486"/>
              <a:gd name="connsiteY12" fmla="*/ 76993 h 1303486"/>
              <a:gd name="connsiteX13" fmla="*/ 952617 w 1303486"/>
              <a:gd name="connsiteY13" fmla="*/ 1226493 h 1303486"/>
              <a:gd name="connsiteX14" fmla="*/ 896995 w 1303486"/>
              <a:gd name="connsiteY14" fmla="*/ 1255763 h 1303486"/>
              <a:gd name="connsiteX15" fmla="*/ 793535 w 1303486"/>
              <a:gd name="connsiteY15" fmla="*/ 1286425 h 1303486"/>
              <a:gd name="connsiteX16" fmla="*/ 572204 w 1303486"/>
              <a:gd name="connsiteY16" fmla="*/ 7623 h 1303486"/>
              <a:gd name="connsiteX17" fmla="*/ 651744 w 1303486"/>
              <a:gd name="connsiteY17" fmla="*/ 0 h 1303486"/>
              <a:gd name="connsiteX18" fmla="*/ 731287 w 1303486"/>
              <a:gd name="connsiteY18" fmla="*/ 7624 h 1303486"/>
              <a:gd name="connsiteX19" fmla="*/ 731286 w 1303486"/>
              <a:gd name="connsiteY19" fmla="*/ 1295863 h 1303486"/>
              <a:gd name="connsiteX20" fmla="*/ 651744 w 1303486"/>
              <a:gd name="connsiteY20" fmla="*/ 1303486 h 1303486"/>
              <a:gd name="connsiteX21" fmla="*/ 572203 w 1303486"/>
              <a:gd name="connsiteY21" fmla="*/ 1295863 h 1303486"/>
              <a:gd name="connsiteX22" fmla="*/ 67292 w 1303486"/>
              <a:gd name="connsiteY22" fmla="*/ 369304 h 1303486"/>
              <a:gd name="connsiteX23" fmla="*/ 67292 w 1303486"/>
              <a:gd name="connsiteY23" fmla="*/ 934181 h 1303486"/>
              <a:gd name="connsiteX24" fmla="*/ 47723 w 1303486"/>
              <a:gd name="connsiteY24" fmla="*/ 896995 h 1303486"/>
              <a:gd name="connsiteX25" fmla="*/ 47723 w 1303486"/>
              <a:gd name="connsiteY25" fmla="*/ 406492 h 1303486"/>
              <a:gd name="connsiteX26" fmla="*/ 350873 w 1303486"/>
              <a:gd name="connsiteY26" fmla="*/ 76991 h 1303486"/>
              <a:gd name="connsiteX27" fmla="*/ 406492 w 1303486"/>
              <a:gd name="connsiteY27" fmla="*/ 47723 h 1303486"/>
              <a:gd name="connsiteX28" fmla="*/ 509955 w 1303486"/>
              <a:gd name="connsiteY28" fmla="*/ 17060 h 1303486"/>
              <a:gd name="connsiteX29" fmla="*/ 509955 w 1303486"/>
              <a:gd name="connsiteY29" fmla="*/ 1286426 h 1303486"/>
              <a:gd name="connsiteX30" fmla="*/ 406492 w 1303486"/>
              <a:gd name="connsiteY30" fmla="*/ 1255763 h 1303486"/>
              <a:gd name="connsiteX31" fmla="*/ 350873 w 1303486"/>
              <a:gd name="connsiteY31" fmla="*/ 1226495 h 1303486"/>
              <a:gd name="connsiteX32" fmla="*/ 190892 w 1303486"/>
              <a:gd name="connsiteY32" fmla="*/ 190891 h 1303486"/>
              <a:gd name="connsiteX33" fmla="*/ 288624 w 1303486"/>
              <a:gd name="connsiteY33" fmla="*/ 111059 h 1303486"/>
              <a:gd name="connsiteX34" fmla="*/ 288624 w 1303486"/>
              <a:gd name="connsiteY34" fmla="*/ 1192427 h 1303486"/>
              <a:gd name="connsiteX35" fmla="*/ 190892 w 1303486"/>
              <a:gd name="connsiteY35" fmla="*/ 1112595 h 1303486"/>
              <a:gd name="connsiteX36" fmla="*/ 129542 w 1303486"/>
              <a:gd name="connsiteY36" fmla="*/ 1037489 h 1303486"/>
              <a:gd name="connsiteX37" fmla="*/ 129542 w 1303486"/>
              <a:gd name="connsiteY37" fmla="*/ 265997 h 130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03486" h="1303486">
                <a:moveTo>
                  <a:pt x="1236198" y="369310"/>
                </a:moveTo>
                <a:lnTo>
                  <a:pt x="1255764" y="406491"/>
                </a:lnTo>
                <a:cubicBezTo>
                  <a:pt x="1319394" y="563403"/>
                  <a:pt x="1319394" y="740082"/>
                  <a:pt x="1255764" y="896994"/>
                </a:cubicBezTo>
                <a:lnTo>
                  <a:pt x="1236198" y="934176"/>
                </a:lnTo>
                <a:close/>
                <a:moveTo>
                  <a:pt x="1014866" y="111061"/>
                </a:moveTo>
                <a:lnTo>
                  <a:pt x="1112595" y="190891"/>
                </a:lnTo>
                <a:lnTo>
                  <a:pt x="1173948" y="266001"/>
                </a:lnTo>
                <a:lnTo>
                  <a:pt x="1173948" y="1037485"/>
                </a:lnTo>
                <a:lnTo>
                  <a:pt x="1112595" y="1112595"/>
                </a:lnTo>
                <a:lnTo>
                  <a:pt x="1014866" y="1192425"/>
                </a:lnTo>
                <a:close/>
                <a:moveTo>
                  <a:pt x="793536" y="17061"/>
                </a:moveTo>
                <a:lnTo>
                  <a:pt x="896995" y="47723"/>
                </a:lnTo>
                <a:lnTo>
                  <a:pt x="952618" y="76993"/>
                </a:lnTo>
                <a:lnTo>
                  <a:pt x="952617" y="1226493"/>
                </a:lnTo>
                <a:lnTo>
                  <a:pt x="896995" y="1255763"/>
                </a:lnTo>
                <a:lnTo>
                  <a:pt x="793535" y="1286425"/>
                </a:lnTo>
                <a:close/>
                <a:moveTo>
                  <a:pt x="572204" y="7623"/>
                </a:moveTo>
                <a:lnTo>
                  <a:pt x="651744" y="0"/>
                </a:lnTo>
                <a:lnTo>
                  <a:pt x="731287" y="7624"/>
                </a:lnTo>
                <a:lnTo>
                  <a:pt x="731286" y="1295863"/>
                </a:lnTo>
                <a:lnTo>
                  <a:pt x="651744" y="1303486"/>
                </a:lnTo>
                <a:lnTo>
                  <a:pt x="572203" y="1295863"/>
                </a:lnTo>
                <a:close/>
                <a:moveTo>
                  <a:pt x="67292" y="369304"/>
                </a:moveTo>
                <a:lnTo>
                  <a:pt x="67292" y="934181"/>
                </a:lnTo>
                <a:lnTo>
                  <a:pt x="47723" y="896995"/>
                </a:lnTo>
                <a:cubicBezTo>
                  <a:pt x="-15907" y="740083"/>
                  <a:pt x="-15907" y="563404"/>
                  <a:pt x="47723" y="406492"/>
                </a:cubicBezTo>
                <a:close/>
                <a:moveTo>
                  <a:pt x="350873" y="76991"/>
                </a:moveTo>
                <a:lnTo>
                  <a:pt x="406492" y="47723"/>
                </a:lnTo>
                <a:lnTo>
                  <a:pt x="509955" y="17060"/>
                </a:lnTo>
                <a:lnTo>
                  <a:pt x="509955" y="1286426"/>
                </a:lnTo>
                <a:lnTo>
                  <a:pt x="406492" y="1255763"/>
                </a:lnTo>
                <a:lnTo>
                  <a:pt x="350873" y="1226495"/>
                </a:lnTo>
                <a:close/>
                <a:moveTo>
                  <a:pt x="190892" y="190891"/>
                </a:moveTo>
                <a:lnTo>
                  <a:pt x="288624" y="111059"/>
                </a:lnTo>
                <a:lnTo>
                  <a:pt x="288624" y="1192427"/>
                </a:lnTo>
                <a:lnTo>
                  <a:pt x="190892" y="1112595"/>
                </a:lnTo>
                <a:lnTo>
                  <a:pt x="129542" y="1037489"/>
                </a:lnTo>
                <a:lnTo>
                  <a:pt x="129542" y="265997"/>
                </a:lnTo>
                <a:close/>
              </a:path>
            </a:pathLst>
          </a:cu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8268EDB-96FE-4D36-B513-F474DA4B6A9A}"/>
              </a:ext>
            </a:extLst>
          </p:cNvPr>
          <p:cNvGrpSpPr/>
          <p:nvPr/>
        </p:nvGrpSpPr>
        <p:grpSpPr>
          <a:xfrm flipV="1">
            <a:off x="11836731" y="4202361"/>
            <a:ext cx="857764" cy="863066"/>
            <a:chOff x="9525220" y="67185"/>
            <a:chExt cx="1084676" cy="1091381"/>
          </a:xfrm>
          <a:solidFill>
            <a:srgbClr val="75645C"/>
          </a:solidFill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64F6BDB-4115-4367-91CA-394C1C65CCFB}"/>
                </a:ext>
              </a:extLst>
            </p:cNvPr>
            <p:cNvSpPr/>
            <p:nvPr/>
          </p:nvSpPr>
          <p:spPr>
            <a:xfrm>
              <a:off x="9525220" y="67185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CEADE2F-4636-4990-96FA-32F2A45D0C8B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98D68DB-8F23-4273-906A-7E578E652BFD}"/>
              </a:ext>
            </a:extLst>
          </p:cNvPr>
          <p:cNvGrpSpPr/>
          <p:nvPr/>
        </p:nvGrpSpPr>
        <p:grpSpPr>
          <a:xfrm flipH="1" flipV="1">
            <a:off x="2803569" y="1165968"/>
            <a:ext cx="485541" cy="488788"/>
            <a:chOff x="9607155" y="149120"/>
            <a:chExt cx="1002741" cy="1009446"/>
          </a:xfrm>
          <a:solidFill>
            <a:srgbClr val="75645C"/>
          </a:solidFill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B660621-F5A7-46EA-9CF1-409DB7B980F4}"/>
                </a:ext>
              </a:extLst>
            </p:cNvPr>
            <p:cNvSpPr/>
            <p:nvPr/>
          </p:nvSpPr>
          <p:spPr>
            <a:xfrm>
              <a:off x="9607155" y="149120"/>
              <a:ext cx="530943" cy="530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1B48274-B446-4D80-A6C8-3CC076A7F1D2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94C186-9B29-4BD3-AE4D-AB4784E17E11}"/>
              </a:ext>
            </a:extLst>
          </p:cNvPr>
          <p:cNvGrpSpPr/>
          <p:nvPr/>
        </p:nvGrpSpPr>
        <p:grpSpPr>
          <a:xfrm flipH="1" flipV="1">
            <a:off x="8376173" y="1189373"/>
            <a:ext cx="549501" cy="553176"/>
            <a:chOff x="9607155" y="149120"/>
            <a:chExt cx="1002741" cy="1009446"/>
          </a:xfrm>
          <a:solidFill>
            <a:schemeClr val="bg1"/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7BA7C83-4AC2-425E-B5D2-06FFC0A4D1F9}"/>
                </a:ext>
              </a:extLst>
            </p:cNvPr>
            <p:cNvSpPr/>
            <p:nvPr/>
          </p:nvSpPr>
          <p:spPr>
            <a:xfrm>
              <a:off x="9607155" y="149120"/>
              <a:ext cx="530943" cy="530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84850CA-090F-4D47-89C2-995FAAF5348C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9846F6F-D51A-49EA-863D-506E7B41463E}"/>
              </a:ext>
            </a:extLst>
          </p:cNvPr>
          <p:cNvSpPr txBox="1"/>
          <p:nvPr/>
        </p:nvSpPr>
        <p:spPr>
          <a:xfrm>
            <a:off x="3211595" y="2889784"/>
            <a:ext cx="57620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Working of </a:t>
            </a:r>
            <a:r>
              <a:rPr lang="en-US" altLang="zh-CN" sz="4400" dirty="0" err="1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ChatGPT</a:t>
            </a:r>
            <a:endParaRPr lang="zh-CN" altLang="en-US" sz="4400" dirty="0">
              <a:solidFill>
                <a:schemeClr val="bg1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49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0918" y="389465"/>
            <a:ext cx="799105" cy="799105"/>
            <a:chOff x="225688" y="292098"/>
            <a:chExt cx="599329" cy="599329"/>
          </a:xfrm>
        </p:grpSpPr>
        <p:sp>
          <p:nvSpPr>
            <p:cNvPr id="5" name="椭圆 4"/>
            <p:cNvSpPr/>
            <p:nvPr/>
          </p:nvSpPr>
          <p:spPr>
            <a:xfrm>
              <a:off x="225688" y="292098"/>
              <a:ext cx="599329" cy="59932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4127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" name="Freeform 34"/>
            <p:cNvSpPr>
              <a:spLocks noEditPoints="1"/>
            </p:cNvSpPr>
            <p:nvPr/>
          </p:nvSpPr>
          <p:spPr bwMode="auto">
            <a:xfrm>
              <a:off x="361140" y="423228"/>
              <a:ext cx="328424" cy="337067"/>
            </a:xfrm>
            <a:custGeom>
              <a:avLst/>
              <a:gdLst>
                <a:gd name="T0" fmla="*/ 261 w 447"/>
                <a:gd name="T1" fmla="*/ 25 h 460"/>
                <a:gd name="T2" fmla="*/ 286 w 447"/>
                <a:gd name="T3" fmla="*/ 99 h 460"/>
                <a:gd name="T4" fmla="*/ 310 w 447"/>
                <a:gd name="T5" fmla="*/ 25 h 460"/>
                <a:gd name="T6" fmla="*/ 124 w 447"/>
                <a:gd name="T7" fmla="*/ 3 h 460"/>
                <a:gd name="T8" fmla="*/ 100 w 447"/>
                <a:gd name="T9" fmla="*/ 28 h 460"/>
                <a:gd name="T10" fmla="*/ 125 w 447"/>
                <a:gd name="T11" fmla="*/ 103 h 460"/>
                <a:gd name="T12" fmla="*/ 149 w 447"/>
                <a:gd name="T13" fmla="*/ 28 h 460"/>
                <a:gd name="T14" fmla="*/ 31 w 447"/>
                <a:gd name="T15" fmla="*/ 70 h 460"/>
                <a:gd name="T16" fmla="*/ 7 w 447"/>
                <a:gd name="T17" fmla="*/ 82 h 460"/>
                <a:gd name="T18" fmla="*/ 0 w 447"/>
                <a:gd name="T19" fmla="*/ 401 h 460"/>
                <a:gd name="T20" fmla="*/ 31 w 447"/>
                <a:gd name="T21" fmla="*/ 436 h 460"/>
                <a:gd name="T22" fmla="*/ 237 w 447"/>
                <a:gd name="T23" fmla="*/ 397 h 460"/>
                <a:gd name="T24" fmla="*/ 153 w 447"/>
                <a:gd name="T25" fmla="*/ 302 h 460"/>
                <a:gd name="T26" fmla="*/ 241 w 447"/>
                <a:gd name="T27" fmla="*/ 314 h 460"/>
                <a:gd name="T28" fmla="*/ 265 w 447"/>
                <a:gd name="T29" fmla="*/ 278 h 460"/>
                <a:gd name="T30" fmla="*/ 359 w 447"/>
                <a:gd name="T31" fmla="*/ 174 h 460"/>
                <a:gd name="T32" fmla="*/ 399 w 447"/>
                <a:gd name="T33" fmla="*/ 267 h 460"/>
                <a:gd name="T34" fmla="*/ 392 w 447"/>
                <a:gd name="T35" fmla="*/ 82 h 460"/>
                <a:gd name="T36" fmla="*/ 325 w 447"/>
                <a:gd name="T37" fmla="*/ 70 h 460"/>
                <a:gd name="T38" fmla="*/ 313 w 447"/>
                <a:gd name="T39" fmla="*/ 108 h 460"/>
                <a:gd name="T40" fmla="*/ 256 w 447"/>
                <a:gd name="T41" fmla="*/ 108 h 460"/>
                <a:gd name="T42" fmla="*/ 245 w 447"/>
                <a:gd name="T43" fmla="*/ 70 h 460"/>
                <a:gd name="T44" fmla="*/ 165 w 447"/>
                <a:gd name="T45" fmla="*/ 91 h 460"/>
                <a:gd name="T46" fmla="*/ 125 w 447"/>
                <a:gd name="T47" fmla="*/ 115 h 460"/>
                <a:gd name="T48" fmla="*/ 85 w 447"/>
                <a:gd name="T49" fmla="*/ 91 h 460"/>
                <a:gd name="T50" fmla="*/ 31 w 447"/>
                <a:gd name="T51" fmla="*/ 70 h 460"/>
                <a:gd name="T52" fmla="*/ 40 w 447"/>
                <a:gd name="T53" fmla="*/ 174 h 460"/>
                <a:gd name="T54" fmla="*/ 129 w 447"/>
                <a:gd name="T55" fmla="*/ 278 h 460"/>
                <a:gd name="T56" fmla="*/ 40 w 447"/>
                <a:gd name="T57" fmla="*/ 174 h 460"/>
                <a:gd name="T58" fmla="*/ 153 w 447"/>
                <a:gd name="T59" fmla="*/ 174 h 460"/>
                <a:gd name="T60" fmla="*/ 241 w 447"/>
                <a:gd name="T61" fmla="*/ 278 h 460"/>
                <a:gd name="T62" fmla="*/ 153 w 447"/>
                <a:gd name="T63" fmla="*/ 174 h 460"/>
                <a:gd name="T64" fmla="*/ 352 w 447"/>
                <a:gd name="T65" fmla="*/ 281 h 460"/>
                <a:gd name="T66" fmla="*/ 357 w 447"/>
                <a:gd name="T67" fmla="*/ 460 h 460"/>
                <a:gd name="T68" fmla="*/ 357 w 447"/>
                <a:gd name="T69" fmla="*/ 281 h 460"/>
                <a:gd name="T70" fmla="*/ 40 w 447"/>
                <a:gd name="T71" fmla="*/ 302 h 460"/>
                <a:gd name="T72" fmla="*/ 129 w 447"/>
                <a:gd name="T73" fmla="*/ 302 h 460"/>
                <a:gd name="T74" fmla="*/ 40 w 447"/>
                <a:gd name="T75" fmla="*/ 397 h 460"/>
                <a:gd name="T76" fmla="*/ 319 w 447"/>
                <a:gd name="T77" fmla="*/ 316 h 460"/>
                <a:gd name="T78" fmla="*/ 414 w 447"/>
                <a:gd name="T79" fmla="*/ 316 h 460"/>
                <a:gd name="T80" fmla="*/ 364 w 447"/>
                <a:gd name="T81" fmla="*/ 432 h 460"/>
                <a:gd name="T82" fmla="*/ 371 w 447"/>
                <a:gd name="T83" fmla="*/ 345 h 460"/>
                <a:gd name="T84" fmla="*/ 352 w 447"/>
                <a:gd name="T85" fmla="*/ 345 h 460"/>
                <a:gd name="T86" fmla="*/ 316 w 447"/>
                <a:gd name="T87" fmla="*/ 346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7" h="460">
                  <a:moveTo>
                    <a:pt x="285" y="0"/>
                  </a:moveTo>
                  <a:cubicBezTo>
                    <a:pt x="272" y="0"/>
                    <a:pt x="261" y="12"/>
                    <a:pt x="261" y="25"/>
                  </a:cubicBezTo>
                  <a:lnTo>
                    <a:pt x="261" y="75"/>
                  </a:lnTo>
                  <a:cubicBezTo>
                    <a:pt x="261" y="88"/>
                    <a:pt x="273" y="99"/>
                    <a:pt x="286" y="99"/>
                  </a:cubicBezTo>
                  <a:cubicBezTo>
                    <a:pt x="298" y="99"/>
                    <a:pt x="310" y="88"/>
                    <a:pt x="310" y="75"/>
                  </a:cubicBezTo>
                  <a:lnTo>
                    <a:pt x="310" y="25"/>
                  </a:lnTo>
                  <a:cubicBezTo>
                    <a:pt x="310" y="12"/>
                    <a:pt x="298" y="0"/>
                    <a:pt x="285" y="0"/>
                  </a:cubicBezTo>
                  <a:close/>
                  <a:moveTo>
                    <a:pt x="124" y="3"/>
                  </a:moveTo>
                  <a:lnTo>
                    <a:pt x="124" y="3"/>
                  </a:lnTo>
                  <a:cubicBezTo>
                    <a:pt x="111" y="3"/>
                    <a:pt x="100" y="15"/>
                    <a:pt x="100" y="28"/>
                  </a:cubicBezTo>
                  <a:lnTo>
                    <a:pt x="100" y="78"/>
                  </a:lnTo>
                  <a:cubicBezTo>
                    <a:pt x="100" y="91"/>
                    <a:pt x="112" y="103"/>
                    <a:pt x="125" y="103"/>
                  </a:cubicBezTo>
                  <a:cubicBezTo>
                    <a:pt x="138" y="103"/>
                    <a:pt x="149" y="91"/>
                    <a:pt x="149" y="78"/>
                  </a:cubicBezTo>
                  <a:lnTo>
                    <a:pt x="149" y="28"/>
                  </a:lnTo>
                  <a:cubicBezTo>
                    <a:pt x="150" y="15"/>
                    <a:pt x="138" y="3"/>
                    <a:pt x="124" y="3"/>
                  </a:cubicBezTo>
                  <a:close/>
                  <a:moveTo>
                    <a:pt x="31" y="70"/>
                  </a:moveTo>
                  <a:lnTo>
                    <a:pt x="31" y="70"/>
                  </a:lnTo>
                  <a:cubicBezTo>
                    <a:pt x="21" y="70"/>
                    <a:pt x="13" y="75"/>
                    <a:pt x="7" y="82"/>
                  </a:cubicBezTo>
                  <a:cubicBezTo>
                    <a:pt x="2" y="89"/>
                    <a:pt x="0" y="97"/>
                    <a:pt x="0" y="105"/>
                  </a:cubicBezTo>
                  <a:lnTo>
                    <a:pt x="0" y="401"/>
                  </a:lnTo>
                  <a:cubicBezTo>
                    <a:pt x="0" y="410"/>
                    <a:pt x="2" y="418"/>
                    <a:pt x="7" y="424"/>
                  </a:cubicBezTo>
                  <a:cubicBezTo>
                    <a:pt x="13" y="431"/>
                    <a:pt x="21" y="436"/>
                    <a:pt x="31" y="436"/>
                  </a:cubicBezTo>
                  <a:lnTo>
                    <a:pt x="262" y="436"/>
                  </a:lnTo>
                  <a:cubicBezTo>
                    <a:pt x="251" y="425"/>
                    <a:pt x="243" y="412"/>
                    <a:pt x="237" y="397"/>
                  </a:cubicBezTo>
                  <a:lnTo>
                    <a:pt x="153" y="397"/>
                  </a:lnTo>
                  <a:lnTo>
                    <a:pt x="153" y="302"/>
                  </a:lnTo>
                  <a:lnTo>
                    <a:pt x="241" y="302"/>
                  </a:lnTo>
                  <a:lnTo>
                    <a:pt x="241" y="314"/>
                  </a:lnTo>
                  <a:cubicBezTo>
                    <a:pt x="247" y="301"/>
                    <a:pt x="256" y="288"/>
                    <a:pt x="267" y="278"/>
                  </a:cubicBezTo>
                  <a:lnTo>
                    <a:pt x="265" y="278"/>
                  </a:lnTo>
                  <a:lnTo>
                    <a:pt x="265" y="174"/>
                  </a:lnTo>
                  <a:lnTo>
                    <a:pt x="359" y="174"/>
                  </a:lnTo>
                  <a:lnTo>
                    <a:pt x="359" y="251"/>
                  </a:lnTo>
                  <a:cubicBezTo>
                    <a:pt x="374" y="254"/>
                    <a:pt x="387" y="259"/>
                    <a:pt x="399" y="267"/>
                  </a:cubicBezTo>
                  <a:lnTo>
                    <a:pt x="399" y="105"/>
                  </a:lnTo>
                  <a:cubicBezTo>
                    <a:pt x="399" y="97"/>
                    <a:pt x="397" y="89"/>
                    <a:pt x="392" y="82"/>
                  </a:cubicBezTo>
                  <a:cubicBezTo>
                    <a:pt x="386" y="75"/>
                    <a:pt x="377" y="70"/>
                    <a:pt x="367" y="70"/>
                  </a:cubicBezTo>
                  <a:lnTo>
                    <a:pt x="325" y="70"/>
                  </a:lnTo>
                  <a:lnTo>
                    <a:pt x="325" y="91"/>
                  </a:lnTo>
                  <a:cubicBezTo>
                    <a:pt x="325" y="97"/>
                    <a:pt x="321" y="103"/>
                    <a:pt x="313" y="108"/>
                  </a:cubicBezTo>
                  <a:cubicBezTo>
                    <a:pt x="306" y="112"/>
                    <a:pt x="295" y="115"/>
                    <a:pt x="285" y="115"/>
                  </a:cubicBezTo>
                  <a:cubicBezTo>
                    <a:pt x="274" y="115"/>
                    <a:pt x="264" y="112"/>
                    <a:pt x="256" y="108"/>
                  </a:cubicBezTo>
                  <a:cubicBezTo>
                    <a:pt x="249" y="103"/>
                    <a:pt x="245" y="97"/>
                    <a:pt x="245" y="91"/>
                  </a:cubicBezTo>
                  <a:lnTo>
                    <a:pt x="245" y="70"/>
                  </a:lnTo>
                  <a:lnTo>
                    <a:pt x="165" y="70"/>
                  </a:lnTo>
                  <a:lnTo>
                    <a:pt x="165" y="91"/>
                  </a:lnTo>
                  <a:cubicBezTo>
                    <a:pt x="165" y="97"/>
                    <a:pt x="161" y="103"/>
                    <a:pt x="153" y="108"/>
                  </a:cubicBezTo>
                  <a:cubicBezTo>
                    <a:pt x="146" y="112"/>
                    <a:pt x="135" y="115"/>
                    <a:pt x="125" y="115"/>
                  </a:cubicBezTo>
                  <a:cubicBezTo>
                    <a:pt x="114" y="115"/>
                    <a:pt x="104" y="112"/>
                    <a:pt x="96" y="108"/>
                  </a:cubicBezTo>
                  <a:cubicBezTo>
                    <a:pt x="89" y="103"/>
                    <a:pt x="85" y="97"/>
                    <a:pt x="85" y="91"/>
                  </a:cubicBezTo>
                  <a:lnTo>
                    <a:pt x="85" y="70"/>
                  </a:lnTo>
                  <a:lnTo>
                    <a:pt x="31" y="70"/>
                  </a:lnTo>
                  <a:close/>
                  <a:moveTo>
                    <a:pt x="40" y="174"/>
                  </a:moveTo>
                  <a:lnTo>
                    <a:pt x="40" y="174"/>
                  </a:lnTo>
                  <a:lnTo>
                    <a:pt x="129" y="174"/>
                  </a:lnTo>
                  <a:lnTo>
                    <a:pt x="129" y="278"/>
                  </a:lnTo>
                  <a:lnTo>
                    <a:pt x="40" y="278"/>
                  </a:lnTo>
                  <a:lnTo>
                    <a:pt x="40" y="174"/>
                  </a:lnTo>
                  <a:close/>
                  <a:moveTo>
                    <a:pt x="153" y="174"/>
                  </a:moveTo>
                  <a:lnTo>
                    <a:pt x="153" y="174"/>
                  </a:lnTo>
                  <a:lnTo>
                    <a:pt x="241" y="174"/>
                  </a:lnTo>
                  <a:lnTo>
                    <a:pt x="241" y="278"/>
                  </a:lnTo>
                  <a:lnTo>
                    <a:pt x="153" y="278"/>
                  </a:lnTo>
                  <a:lnTo>
                    <a:pt x="153" y="174"/>
                  </a:lnTo>
                  <a:close/>
                  <a:moveTo>
                    <a:pt x="352" y="281"/>
                  </a:moveTo>
                  <a:lnTo>
                    <a:pt x="352" y="281"/>
                  </a:lnTo>
                  <a:cubicBezTo>
                    <a:pt x="305" y="283"/>
                    <a:pt x="267" y="322"/>
                    <a:pt x="267" y="370"/>
                  </a:cubicBezTo>
                  <a:cubicBezTo>
                    <a:pt x="267" y="420"/>
                    <a:pt x="307" y="460"/>
                    <a:pt x="357" y="460"/>
                  </a:cubicBezTo>
                  <a:cubicBezTo>
                    <a:pt x="407" y="460"/>
                    <a:pt x="447" y="420"/>
                    <a:pt x="447" y="370"/>
                  </a:cubicBezTo>
                  <a:cubicBezTo>
                    <a:pt x="447" y="321"/>
                    <a:pt x="407" y="281"/>
                    <a:pt x="357" y="281"/>
                  </a:cubicBezTo>
                  <a:cubicBezTo>
                    <a:pt x="355" y="281"/>
                    <a:pt x="354" y="281"/>
                    <a:pt x="352" y="281"/>
                  </a:cubicBezTo>
                  <a:close/>
                  <a:moveTo>
                    <a:pt x="40" y="302"/>
                  </a:moveTo>
                  <a:lnTo>
                    <a:pt x="40" y="302"/>
                  </a:lnTo>
                  <a:lnTo>
                    <a:pt x="129" y="302"/>
                  </a:lnTo>
                  <a:lnTo>
                    <a:pt x="129" y="397"/>
                  </a:lnTo>
                  <a:lnTo>
                    <a:pt x="40" y="397"/>
                  </a:lnTo>
                  <a:lnTo>
                    <a:pt x="40" y="302"/>
                  </a:lnTo>
                  <a:close/>
                  <a:moveTo>
                    <a:pt x="319" y="316"/>
                  </a:moveTo>
                  <a:lnTo>
                    <a:pt x="319" y="316"/>
                  </a:lnTo>
                  <a:lnTo>
                    <a:pt x="414" y="316"/>
                  </a:lnTo>
                  <a:lnTo>
                    <a:pt x="414" y="330"/>
                  </a:lnTo>
                  <a:lnTo>
                    <a:pt x="364" y="432"/>
                  </a:lnTo>
                  <a:lnTo>
                    <a:pt x="329" y="432"/>
                  </a:lnTo>
                  <a:lnTo>
                    <a:pt x="371" y="345"/>
                  </a:lnTo>
                  <a:cubicBezTo>
                    <a:pt x="371" y="345"/>
                    <a:pt x="365" y="345"/>
                    <a:pt x="362" y="345"/>
                  </a:cubicBezTo>
                  <a:cubicBezTo>
                    <a:pt x="359" y="345"/>
                    <a:pt x="355" y="345"/>
                    <a:pt x="352" y="345"/>
                  </a:cubicBezTo>
                  <a:cubicBezTo>
                    <a:pt x="348" y="345"/>
                    <a:pt x="345" y="345"/>
                    <a:pt x="341" y="345"/>
                  </a:cubicBezTo>
                  <a:cubicBezTo>
                    <a:pt x="334" y="346"/>
                    <a:pt x="325" y="346"/>
                    <a:pt x="316" y="346"/>
                  </a:cubicBezTo>
                  <a:lnTo>
                    <a:pt x="319" y="316"/>
                  </a:lnTo>
                  <a:close/>
                </a:path>
              </a:pathLst>
            </a:custGeom>
            <a:solidFill>
              <a:srgbClr val="E9474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30453" y="3497111"/>
            <a:ext cx="1631384" cy="491373"/>
            <a:chOff x="3838575" y="2712368"/>
            <a:chExt cx="1604974" cy="36853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E947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E947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E947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E947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E947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椭圆 12"/>
          <p:cNvSpPr/>
          <p:nvPr/>
        </p:nvSpPr>
        <p:spPr>
          <a:xfrm>
            <a:off x="634379" y="2784978"/>
            <a:ext cx="1897933" cy="1897933"/>
          </a:xfrm>
          <a:prstGeom prst="ellipse">
            <a:avLst/>
          </a:prstGeom>
          <a:gradFill flip="none" rotWithShape="1">
            <a:gsLst>
              <a:gs pos="0">
                <a:srgbClr val="009999"/>
              </a:gs>
              <a:gs pos="100000">
                <a:srgbClr val="008080"/>
              </a:gs>
            </a:gsLst>
            <a:lin ang="18900000" scaled="1"/>
            <a:tileRect/>
          </a:gradFill>
          <a:ln w="50800">
            <a:gradFill flip="none" rotWithShape="1">
              <a:gsLst>
                <a:gs pos="0">
                  <a:srgbClr val="008080"/>
                </a:gs>
                <a:gs pos="100000">
                  <a:srgbClr val="009999"/>
                </a:gs>
              </a:gsLst>
              <a:lin ang="18900000" scaled="1"/>
              <a:tileRect/>
            </a:gradFill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496447" y="1892829"/>
            <a:ext cx="3795144" cy="379514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66094" y="1931489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333" b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333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3333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792825" y="3318009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333" b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333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3333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66094" y="4773273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333" b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333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3333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TextBox 20"/>
          <p:cNvSpPr txBox="1"/>
          <p:nvPr/>
        </p:nvSpPr>
        <p:spPr>
          <a:xfrm>
            <a:off x="823484" y="3504619"/>
            <a:ext cx="1458916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667" b="1" dirty="0">
                <a:solidFill>
                  <a:schemeClr val="bg1"/>
                </a:solidFill>
                <a:cs typeface="+mn-ea"/>
                <a:sym typeface="+mn-lt"/>
              </a:rPr>
              <a:t>Steps 1</a:t>
            </a:r>
            <a:endParaRPr lang="zh-CN" altLang="en-US" sz="2667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7189294" y="1788161"/>
            <a:ext cx="4112737" cy="647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500" dirty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  <a:cs typeface="+mn-ea"/>
                <a:sym typeface="+mn-lt"/>
              </a:rPr>
              <a:t>A prompt is sampled from our prompt dataset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754248" y="3214646"/>
            <a:ext cx="3803373" cy="647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  <a:latin typeface="Arial Rounded MT Bold" panose="020F0704030504030204" pitchFamily="34" charset="0"/>
                <a:cs typeface="+mn-ea"/>
                <a:sym typeface="+mn-lt"/>
              </a:rPr>
              <a:t>A labored demonstration the desired output behaver </a:t>
            </a:r>
          </a:p>
        </p:txBody>
      </p:sp>
      <p:sp>
        <p:nvSpPr>
          <p:cNvPr id="29" name="TextBox 23"/>
          <p:cNvSpPr txBox="1"/>
          <p:nvPr/>
        </p:nvSpPr>
        <p:spPr>
          <a:xfrm>
            <a:off x="7309747" y="4865209"/>
            <a:ext cx="4183877" cy="647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5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  <a:cs typeface="+mn-ea"/>
                <a:sym typeface="+mn-lt"/>
              </a:rPr>
              <a:t>This is used to fine-turn GPT-3.5 with supervised learning</a:t>
            </a:r>
          </a:p>
        </p:txBody>
      </p:sp>
      <p:sp>
        <p:nvSpPr>
          <p:cNvPr id="30" name="TextBox 24"/>
          <p:cNvSpPr txBox="1"/>
          <p:nvPr/>
        </p:nvSpPr>
        <p:spPr>
          <a:xfrm>
            <a:off x="4063999" y="3210658"/>
            <a:ext cx="2567709" cy="925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  <a:cs typeface="+mn-ea"/>
                <a:sym typeface="+mn-lt"/>
              </a:rPr>
              <a:t>Collect and demonstrate data and a supervised policy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2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1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4" dur="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6" grpId="0"/>
          <p:bldP spid="27" grpId="0"/>
          <p:bldP spid="28" grpId="0"/>
          <p:bldP spid="29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2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1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4" dur="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6" grpId="0"/>
          <p:bldP spid="27" grpId="0"/>
          <p:bldP spid="28" grpId="0"/>
          <p:bldP spid="29" grpId="0"/>
          <p:bldP spid="30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0918" y="389465"/>
            <a:ext cx="799105" cy="799105"/>
            <a:chOff x="189829" y="357751"/>
            <a:chExt cx="599329" cy="599329"/>
          </a:xfrm>
        </p:grpSpPr>
        <p:sp>
          <p:nvSpPr>
            <p:cNvPr id="5" name="椭圆 4"/>
            <p:cNvSpPr/>
            <p:nvPr/>
          </p:nvSpPr>
          <p:spPr>
            <a:xfrm>
              <a:off x="189829" y="357751"/>
              <a:ext cx="599329" cy="59932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4127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" name="KSO_Shape"/>
            <p:cNvSpPr/>
            <p:nvPr/>
          </p:nvSpPr>
          <p:spPr bwMode="auto">
            <a:xfrm>
              <a:off x="306636" y="473946"/>
              <a:ext cx="365717" cy="366941"/>
            </a:xfrm>
            <a:custGeom>
              <a:avLst/>
              <a:gdLst>
                <a:gd name="T0" fmla="*/ 29924 w 3851276"/>
                <a:gd name="T1" fmla="*/ 1836816 h 3867150"/>
                <a:gd name="T2" fmla="*/ 1133881 w 3851276"/>
                <a:gd name="T3" fmla="*/ 1627701 h 3867150"/>
                <a:gd name="T4" fmla="*/ 1266953 w 3851276"/>
                <a:gd name="T5" fmla="*/ 1549037 h 3867150"/>
                <a:gd name="T6" fmla="*/ 1451061 w 3851276"/>
                <a:gd name="T7" fmla="*/ 1469122 h 3867150"/>
                <a:gd name="T8" fmla="*/ 1477049 w 3851276"/>
                <a:gd name="T9" fmla="*/ 1373568 h 3867150"/>
                <a:gd name="T10" fmla="*/ 1663505 w 3851276"/>
                <a:gd name="T11" fmla="*/ 1293653 h 3867150"/>
                <a:gd name="T12" fmla="*/ 1436814 w 3851276"/>
                <a:gd name="T13" fmla="*/ 1552947 h 3867150"/>
                <a:gd name="T14" fmla="*/ 1777790 w 3851276"/>
                <a:gd name="T15" fmla="*/ 1204199 h 3867150"/>
                <a:gd name="T16" fmla="*/ 659695 w 3851276"/>
                <a:gd name="T17" fmla="*/ 1139353 h 3867150"/>
                <a:gd name="T18" fmla="*/ 1690119 w 3851276"/>
                <a:gd name="T19" fmla="*/ 1091755 h 3867150"/>
                <a:gd name="T20" fmla="*/ 556723 w 3851276"/>
                <a:gd name="T21" fmla="*/ 919923 h 3867150"/>
                <a:gd name="T22" fmla="*/ 522816 w 3851276"/>
                <a:gd name="T23" fmla="*/ 1028232 h 3867150"/>
                <a:gd name="T24" fmla="*/ 1814580 w 3851276"/>
                <a:gd name="T25" fmla="*/ 949753 h 3867150"/>
                <a:gd name="T26" fmla="*/ 1617791 w 3851276"/>
                <a:gd name="T27" fmla="*/ 1088470 h 3867150"/>
                <a:gd name="T28" fmla="*/ 710010 w 3851276"/>
                <a:gd name="T29" fmla="*/ 948211 h 3867150"/>
                <a:gd name="T30" fmla="*/ 652039 w 3851276"/>
                <a:gd name="T31" fmla="*/ 1063553 h 3867150"/>
                <a:gd name="T32" fmla="*/ 630788 w 3851276"/>
                <a:gd name="T33" fmla="*/ 1256414 h 3867150"/>
                <a:gd name="T34" fmla="*/ 504690 w 3851276"/>
                <a:gd name="T35" fmla="*/ 1179832 h 3867150"/>
                <a:gd name="T36" fmla="*/ 450001 w 3851276"/>
                <a:gd name="T37" fmla="*/ 1011508 h 3867150"/>
                <a:gd name="T38" fmla="*/ 503698 w 3851276"/>
                <a:gd name="T39" fmla="*/ 747004 h 3867150"/>
                <a:gd name="T40" fmla="*/ 248093 w 3851276"/>
                <a:gd name="T41" fmla="*/ 1036554 h 3867150"/>
                <a:gd name="T42" fmla="*/ 434514 w 3851276"/>
                <a:gd name="T43" fmla="*/ 1372094 h 3867150"/>
                <a:gd name="T44" fmla="*/ 811427 w 3851276"/>
                <a:gd name="T45" fmla="*/ 1312807 h 3867150"/>
                <a:gd name="T46" fmla="*/ 884837 w 3851276"/>
                <a:gd name="T47" fmla="*/ 934562 h 3867150"/>
                <a:gd name="T48" fmla="*/ 1706401 w 3851276"/>
                <a:gd name="T49" fmla="*/ 671693 h 3867150"/>
                <a:gd name="T50" fmla="*/ 1700139 w 3851276"/>
                <a:gd name="T51" fmla="*/ 636818 h 3867150"/>
                <a:gd name="T52" fmla="*/ 991430 w 3851276"/>
                <a:gd name="T53" fmla="*/ 909846 h 3867150"/>
                <a:gd name="T54" fmla="*/ 880141 w 3851276"/>
                <a:gd name="T55" fmla="*/ 1396184 h 3867150"/>
                <a:gd name="T56" fmla="*/ 433418 w 3851276"/>
                <a:gd name="T57" fmla="*/ 1488008 h 3867150"/>
                <a:gd name="T58" fmla="*/ 142125 w 3851276"/>
                <a:gd name="T59" fmla="*/ 1014810 h 3867150"/>
                <a:gd name="T60" fmla="*/ 468637 w 3851276"/>
                <a:gd name="T61" fmla="*/ 644543 h 3867150"/>
                <a:gd name="T62" fmla="*/ 1609181 w 3851276"/>
                <a:gd name="T63" fmla="*/ 590683 h 3867150"/>
                <a:gd name="T64" fmla="*/ 1621392 w 3851276"/>
                <a:gd name="T65" fmla="*/ 399888 h 3867150"/>
                <a:gd name="T66" fmla="*/ 1800177 w 3851276"/>
                <a:gd name="T67" fmla="*/ 613985 h 3867150"/>
                <a:gd name="T68" fmla="*/ 1590864 w 3851276"/>
                <a:gd name="T69" fmla="*/ 545956 h 3867150"/>
                <a:gd name="T70" fmla="*/ 1297011 w 3851276"/>
                <a:gd name="T71" fmla="*/ 473078 h 3867150"/>
                <a:gd name="T72" fmla="*/ 864608 w 3851276"/>
                <a:gd name="T73" fmla="*/ 229267 h 3867150"/>
                <a:gd name="T74" fmla="*/ 1442763 w 3851276"/>
                <a:gd name="T75" fmla="*/ 157484 h 3867150"/>
                <a:gd name="T76" fmla="*/ 1798768 w 3851276"/>
                <a:gd name="T77" fmla="*/ 541576 h 3867150"/>
                <a:gd name="T78" fmla="*/ 1560805 w 3851276"/>
                <a:gd name="T79" fmla="*/ 211751 h 3867150"/>
                <a:gd name="T80" fmla="*/ 559326 w 3851276"/>
                <a:gd name="T81" fmla="*/ 205496 h 3867150"/>
                <a:gd name="T82" fmla="*/ 527233 w 3851276"/>
                <a:gd name="T83" fmla="*/ 319660 h 3867150"/>
                <a:gd name="T84" fmla="*/ 1297481 w 3851276"/>
                <a:gd name="T85" fmla="*/ 182350 h 3867150"/>
                <a:gd name="T86" fmla="*/ 1292001 w 3851276"/>
                <a:gd name="T87" fmla="*/ 93208 h 3867150"/>
                <a:gd name="T88" fmla="*/ 619600 w 3851276"/>
                <a:gd name="T89" fmla="*/ 270241 h 3867150"/>
                <a:gd name="T90" fmla="*/ 1207932 w 3851276"/>
                <a:gd name="T91" fmla="*/ 190482 h 3867150"/>
                <a:gd name="T92" fmla="*/ 994391 w 3851276"/>
                <a:gd name="T93" fmla="*/ 47699 h 3867150"/>
                <a:gd name="T94" fmla="*/ 1076896 w 3851276"/>
                <a:gd name="T95" fmla="*/ 156 h 3867150"/>
                <a:gd name="T96" fmla="*/ 1557987 w 3851276"/>
                <a:gd name="T97" fmla="*/ 165616 h 3867150"/>
                <a:gd name="T98" fmla="*/ 1856380 w 3851276"/>
                <a:gd name="T99" fmla="*/ 577390 h 3867150"/>
                <a:gd name="T100" fmla="*/ 1862486 w 3851276"/>
                <a:gd name="T101" fmla="*/ 1085812 h 3867150"/>
                <a:gd name="T102" fmla="*/ 1574426 w 3851276"/>
                <a:gd name="T103" fmla="*/ 1504779 h 3867150"/>
                <a:gd name="T104" fmla="*/ 1097560 w 3851276"/>
                <a:gd name="T105" fmla="*/ 1681812 h 3867150"/>
                <a:gd name="T106" fmla="*/ 735607 w 3851276"/>
                <a:gd name="T107" fmla="*/ 1578126 h 3867150"/>
                <a:gd name="T108" fmla="*/ 900928 w 3851276"/>
                <a:gd name="T109" fmla="*/ 1563268 h 3867150"/>
                <a:gd name="T110" fmla="*/ 1048403 w 3851276"/>
                <a:gd name="T111" fmla="*/ 1320865 h 3867150"/>
                <a:gd name="T112" fmla="*/ 1176777 w 3851276"/>
                <a:gd name="T113" fmla="*/ 1222183 h 3867150"/>
                <a:gd name="T114" fmla="*/ 1043706 w 3851276"/>
                <a:gd name="T115" fmla="*/ 813381 h 3867150"/>
                <a:gd name="T116" fmla="*/ 633533 w 3851276"/>
                <a:gd name="T117" fmla="*/ 505138 h 3867150"/>
                <a:gd name="T118" fmla="*/ 477292 w 3851276"/>
                <a:gd name="T119" fmla="*/ 525312 h 3867150"/>
                <a:gd name="T120" fmla="*/ 324495 w 3851276"/>
                <a:gd name="T121" fmla="*/ 560812 h 3867150"/>
                <a:gd name="T122" fmla="*/ 355649 w 3851276"/>
                <a:gd name="T123" fmla="*/ 373771 h 3867150"/>
                <a:gd name="T124" fmla="*/ 752828 w 3851276"/>
                <a:gd name="T125" fmla="*/ 56144 h 386715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851276" h="3867150">
                  <a:moveTo>
                    <a:pt x="40010" y="3597275"/>
                  </a:moveTo>
                  <a:lnTo>
                    <a:pt x="414338" y="3827016"/>
                  </a:lnTo>
                  <a:lnTo>
                    <a:pt x="407017" y="3831441"/>
                  </a:lnTo>
                  <a:lnTo>
                    <a:pt x="399696" y="3835865"/>
                  </a:lnTo>
                  <a:lnTo>
                    <a:pt x="392056" y="3839657"/>
                  </a:lnTo>
                  <a:lnTo>
                    <a:pt x="384417" y="3843449"/>
                  </a:lnTo>
                  <a:lnTo>
                    <a:pt x="376459" y="3846925"/>
                  </a:lnTo>
                  <a:lnTo>
                    <a:pt x="368820" y="3850401"/>
                  </a:lnTo>
                  <a:lnTo>
                    <a:pt x="360544" y="3853246"/>
                  </a:lnTo>
                  <a:lnTo>
                    <a:pt x="352586" y="3855774"/>
                  </a:lnTo>
                  <a:lnTo>
                    <a:pt x="344310" y="3858302"/>
                  </a:lnTo>
                  <a:lnTo>
                    <a:pt x="336671" y="3860514"/>
                  </a:lnTo>
                  <a:lnTo>
                    <a:pt x="328395" y="3862094"/>
                  </a:lnTo>
                  <a:lnTo>
                    <a:pt x="319801" y="3863674"/>
                  </a:lnTo>
                  <a:lnTo>
                    <a:pt x="311525" y="3864938"/>
                  </a:lnTo>
                  <a:lnTo>
                    <a:pt x="302931" y="3866202"/>
                  </a:lnTo>
                  <a:lnTo>
                    <a:pt x="294655" y="3866834"/>
                  </a:lnTo>
                  <a:lnTo>
                    <a:pt x="286060" y="3867150"/>
                  </a:lnTo>
                  <a:lnTo>
                    <a:pt x="277466" y="3867150"/>
                  </a:lnTo>
                  <a:lnTo>
                    <a:pt x="268872" y="3866834"/>
                  </a:lnTo>
                  <a:lnTo>
                    <a:pt x="260596" y="3866518"/>
                  </a:lnTo>
                  <a:lnTo>
                    <a:pt x="252002" y="3865254"/>
                  </a:lnTo>
                  <a:lnTo>
                    <a:pt x="243407" y="3864306"/>
                  </a:lnTo>
                  <a:lnTo>
                    <a:pt x="234813" y="3862726"/>
                  </a:lnTo>
                  <a:lnTo>
                    <a:pt x="226537" y="3861146"/>
                  </a:lnTo>
                  <a:lnTo>
                    <a:pt x="217943" y="3859250"/>
                  </a:lnTo>
                  <a:lnTo>
                    <a:pt x="209667" y="3856722"/>
                  </a:lnTo>
                  <a:lnTo>
                    <a:pt x="201391" y="3853878"/>
                  </a:lnTo>
                  <a:lnTo>
                    <a:pt x="193115" y="3851033"/>
                  </a:lnTo>
                  <a:lnTo>
                    <a:pt x="184839" y="3847557"/>
                  </a:lnTo>
                  <a:lnTo>
                    <a:pt x="176563" y="3844081"/>
                  </a:lnTo>
                  <a:lnTo>
                    <a:pt x="168605" y="3839973"/>
                  </a:lnTo>
                  <a:lnTo>
                    <a:pt x="160648" y="3835865"/>
                  </a:lnTo>
                  <a:lnTo>
                    <a:pt x="152690" y="3831125"/>
                  </a:lnTo>
                  <a:lnTo>
                    <a:pt x="145051" y="3826384"/>
                  </a:lnTo>
                  <a:lnTo>
                    <a:pt x="137411" y="3821012"/>
                  </a:lnTo>
                  <a:lnTo>
                    <a:pt x="130409" y="3815956"/>
                  </a:lnTo>
                  <a:lnTo>
                    <a:pt x="123406" y="3810268"/>
                  </a:lnTo>
                  <a:lnTo>
                    <a:pt x="117040" y="3804264"/>
                  </a:lnTo>
                  <a:lnTo>
                    <a:pt x="110355" y="3798575"/>
                  </a:lnTo>
                  <a:lnTo>
                    <a:pt x="104307" y="3792255"/>
                  </a:lnTo>
                  <a:lnTo>
                    <a:pt x="98260" y="3785619"/>
                  </a:lnTo>
                  <a:lnTo>
                    <a:pt x="92848" y="3778983"/>
                  </a:lnTo>
                  <a:lnTo>
                    <a:pt x="87437" y="3772346"/>
                  </a:lnTo>
                  <a:lnTo>
                    <a:pt x="82344" y="3765710"/>
                  </a:lnTo>
                  <a:lnTo>
                    <a:pt x="77570" y="3758442"/>
                  </a:lnTo>
                  <a:lnTo>
                    <a:pt x="72795" y="3751173"/>
                  </a:lnTo>
                  <a:lnTo>
                    <a:pt x="68657" y="3743905"/>
                  </a:lnTo>
                  <a:lnTo>
                    <a:pt x="64519" y="3736321"/>
                  </a:lnTo>
                  <a:lnTo>
                    <a:pt x="60699" y="3728736"/>
                  </a:lnTo>
                  <a:lnTo>
                    <a:pt x="57516" y="3721152"/>
                  </a:lnTo>
                  <a:lnTo>
                    <a:pt x="54015" y="3713252"/>
                  </a:lnTo>
                  <a:lnTo>
                    <a:pt x="51469" y="3705668"/>
                  </a:lnTo>
                  <a:lnTo>
                    <a:pt x="48922" y="3697451"/>
                  </a:lnTo>
                  <a:lnTo>
                    <a:pt x="46376" y="3689551"/>
                  </a:lnTo>
                  <a:lnTo>
                    <a:pt x="44148" y="3681335"/>
                  </a:lnTo>
                  <a:lnTo>
                    <a:pt x="42556" y="3673118"/>
                  </a:lnTo>
                  <a:lnTo>
                    <a:pt x="41283" y="3664586"/>
                  </a:lnTo>
                  <a:lnTo>
                    <a:pt x="40010" y="3656370"/>
                  </a:lnTo>
                  <a:lnTo>
                    <a:pt x="38736" y="3648153"/>
                  </a:lnTo>
                  <a:lnTo>
                    <a:pt x="38100" y="3639621"/>
                  </a:lnTo>
                  <a:lnTo>
                    <a:pt x="38100" y="3631089"/>
                  </a:lnTo>
                  <a:lnTo>
                    <a:pt x="38100" y="3622556"/>
                  </a:lnTo>
                  <a:lnTo>
                    <a:pt x="38100" y="3614340"/>
                  </a:lnTo>
                  <a:lnTo>
                    <a:pt x="38736" y="3605807"/>
                  </a:lnTo>
                  <a:lnTo>
                    <a:pt x="40010" y="3597275"/>
                  </a:lnTo>
                  <a:close/>
                  <a:moveTo>
                    <a:pt x="282694" y="3070225"/>
                  </a:moveTo>
                  <a:lnTo>
                    <a:pt x="750888" y="3359468"/>
                  </a:lnTo>
                  <a:lnTo>
                    <a:pt x="468193" y="3816350"/>
                  </a:lnTo>
                  <a:lnTo>
                    <a:pt x="0" y="3526473"/>
                  </a:lnTo>
                  <a:lnTo>
                    <a:pt x="282694" y="3070225"/>
                  </a:lnTo>
                  <a:close/>
                  <a:moveTo>
                    <a:pt x="2572781" y="3007398"/>
                  </a:moveTo>
                  <a:lnTo>
                    <a:pt x="2548329" y="3012478"/>
                  </a:lnTo>
                  <a:lnTo>
                    <a:pt x="2523877" y="3017557"/>
                  </a:lnTo>
                  <a:lnTo>
                    <a:pt x="2499425" y="3021684"/>
                  </a:lnTo>
                  <a:lnTo>
                    <a:pt x="2474972" y="3026129"/>
                  </a:lnTo>
                  <a:lnTo>
                    <a:pt x="2450203" y="3029621"/>
                  </a:lnTo>
                  <a:lnTo>
                    <a:pt x="2425751" y="3033113"/>
                  </a:lnTo>
                  <a:lnTo>
                    <a:pt x="2400981" y="3036605"/>
                  </a:lnTo>
                  <a:lnTo>
                    <a:pt x="2376212" y="3039463"/>
                  </a:lnTo>
                  <a:lnTo>
                    <a:pt x="2351442" y="3042320"/>
                  </a:lnTo>
                  <a:lnTo>
                    <a:pt x="2326672" y="3044860"/>
                  </a:lnTo>
                  <a:lnTo>
                    <a:pt x="2301902" y="3046764"/>
                  </a:lnTo>
                  <a:lnTo>
                    <a:pt x="2277133" y="3048669"/>
                  </a:lnTo>
                  <a:lnTo>
                    <a:pt x="2252363" y="3050257"/>
                  </a:lnTo>
                  <a:lnTo>
                    <a:pt x="2227276" y="3051844"/>
                  </a:lnTo>
                  <a:lnTo>
                    <a:pt x="2202506" y="3052796"/>
                  </a:lnTo>
                  <a:lnTo>
                    <a:pt x="2177737" y="3053431"/>
                  </a:lnTo>
                  <a:lnTo>
                    <a:pt x="2177737" y="3343599"/>
                  </a:lnTo>
                  <a:lnTo>
                    <a:pt x="2189487" y="3342012"/>
                  </a:lnTo>
                  <a:lnTo>
                    <a:pt x="2200601" y="3340107"/>
                  </a:lnTo>
                  <a:lnTo>
                    <a:pt x="2212033" y="3337567"/>
                  </a:lnTo>
                  <a:lnTo>
                    <a:pt x="2223465" y="3334710"/>
                  </a:lnTo>
                  <a:lnTo>
                    <a:pt x="2234580" y="3331535"/>
                  </a:lnTo>
                  <a:lnTo>
                    <a:pt x="2245694" y="3327726"/>
                  </a:lnTo>
                  <a:lnTo>
                    <a:pt x="2256809" y="3323916"/>
                  </a:lnTo>
                  <a:lnTo>
                    <a:pt x="2267924" y="3319472"/>
                  </a:lnTo>
                  <a:lnTo>
                    <a:pt x="2278403" y="3314710"/>
                  </a:lnTo>
                  <a:lnTo>
                    <a:pt x="2289200" y="3309630"/>
                  </a:lnTo>
                  <a:lnTo>
                    <a:pt x="2299997" y="3304233"/>
                  </a:lnTo>
                  <a:lnTo>
                    <a:pt x="2310477" y="3298519"/>
                  </a:lnTo>
                  <a:lnTo>
                    <a:pt x="2320638" y="3292487"/>
                  </a:lnTo>
                  <a:lnTo>
                    <a:pt x="2330800" y="3286137"/>
                  </a:lnTo>
                  <a:lnTo>
                    <a:pt x="2340645" y="3279153"/>
                  </a:lnTo>
                  <a:lnTo>
                    <a:pt x="2350807" y="3272486"/>
                  </a:lnTo>
                  <a:lnTo>
                    <a:pt x="2362239" y="3263914"/>
                  </a:lnTo>
                  <a:lnTo>
                    <a:pt x="2373671" y="3255025"/>
                  </a:lnTo>
                  <a:lnTo>
                    <a:pt x="2385103" y="3245818"/>
                  </a:lnTo>
                  <a:lnTo>
                    <a:pt x="2395900" y="3236294"/>
                  </a:lnTo>
                  <a:lnTo>
                    <a:pt x="2406380" y="3226453"/>
                  </a:lnTo>
                  <a:lnTo>
                    <a:pt x="2416859" y="3216294"/>
                  </a:lnTo>
                  <a:lnTo>
                    <a:pt x="2427656" y="3206135"/>
                  </a:lnTo>
                  <a:lnTo>
                    <a:pt x="2437818" y="3195658"/>
                  </a:lnTo>
                  <a:lnTo>
                    <a:pt x="2447662" y="3184547"/>
                  </a:lnTo>
                  <a:lnTo>
                    <a:pt x="2457189" y="3173435"/>
                  </a:lnTo>
                  <a:lnTo>
                    <a:pt x="2466716" y="3162324"/>
                  </a:lnTo>
                  <a:lnTo>
                    <a:pt x="2476560" y="3150895"/>
                  </a:lnTo>
                  <a:lnTo>
                    <a:pt x="2485770" y="3139148"/>
                  </a:lnTo>
                  <a:lnTo>
                    <a:pt x="2494661" y="3127719"/>
                  </a:lnTo>
                  <a:lnTo>
                    <a:pt x="2503553" y="3115656"/>
                  </a:lnTo>
                  <a:lnTo>
                    <a:pt x="2512127" y="3103592"/>
                  </a:lnTo>
                  <a:lnTo>
                    <a:pt x="2528322" y="3080099"/>
                  </a:lnTo>
                  <a:lnTo>
                    <a:pt x="2543248" y="3056289"/>
                  </a:lnTo>
                  <a:lnTo>
                    <a:pt x="2558491" y="3031843"/>
                  </a:lnTo>
                  <a:lnTo>
                    <a:pt x="2572781" y="3007398"/>
                  </a:lnTo>
                  <a:close/>
                  <a:moveTo>
                    <a:pt x="3072620" y="2827710"/>
                  </a:moveTo>
                  <a:lnTo>
                    <a:pt x="3048485" y="2840726"/>
                  </a:lnTo>
                  <a:lnTo>
                    <a:pt x="3023716" y="2852790"/>
                  </a:lnTo>
                  <a:lnTo>
                    <a:pt x="2998946" y="2864854"/>
                  </a:lnTo>
                  <a:lnTo>
                    <a:pt x="2974176" y="2875965"/>
                  </a:lnTo>
                  <a:lnTo>
                    <a:pt x="2949089" y="2887077"/>
                  </a:lnTo>
                  <a:lnTo>
                    <a:pt x="2924002" y="2897553"/>
                  </a:lnTo>
                  <a:lnTo>
                    <a:pt x="2898597" y="2908347"/>
                  </a:lnTo>
                  <a:lnTo>
                    <a:pt x="2873192" y="2918189"/>
                  </a:lnTo>
                  <a:lnTo>
                    <a:pt x="2847788" y="2927713"/>
                  </a:lnTo>
                  <a:lnTo>
                    <a:pt x="2822065" y="2936920"/>
                  </a:lnTo>
                  <a:lnTo>
                    <a:pt x="2796025" y="2946126"/>
                  </a:lnTo>
                  <a:lnTo>
                    <a:pt x="2769986" y="2954381"/>
                  </a:lnTo>
                  <a:lnTo>
                    <a:pt x="2743946" y="2962635"/>
                  </a:lnTo>
                  <a:lnTo>
                    <a:pt x="2717906" y="2970571"/>
                  </a:lnTo>
                  <a:lnTo>
                    <a:pt x="2691548" y="2978191"/>
                  </a:lnTo>
                  <a:lnTo>
                    <a:pt x="2665191" y="2985175"/>
                  </a:lnTo>
                  <a:lnTo>
                    <a:pt x="2654394" y="3005493"/>
                  </a:lnTo>
                  <a:lnTo>
                    <a:pt x="2643279" y="3026129"/>
                  </a:lnTo>
                  <a:lnTo>
                    <a:pt x="2631847" y="3046129"/>
                  </a:lnTo>
                  <a:lnTo>
                    <a:pt x="2620415" y="3066130"/>
                  </a:lnTo>
                  <a:lnTo>
                    <a:pt x="2608030" y="3086131"/>
                  </a:lnTo>
                  <a:lnTo>
                    <a:pt x="2595963" y="3105496"/>
                  </a:lnTo>
                  <a:lnTo>
                    <a:pt x="2582943" y="3124862"/>
                  </a:lnTo>
                  <a:lnTo>
                    <a:pt x="2569923" y="3144545"/>
                  </a:lnTo>
                  <a:lnTo>
                    <a:pt x="2553727" y="3166133"/>
                  </a:lnTo>
                  <a:lnTo>
                    <a:pt x="2536897" y="3188039"/>
                  </a:lnTo>
                  <a:lnTo>
                    <a:pt x="2528322" y="3198515"/>
                  </a:lnTo>
                  <a:lnTo>
                    <a:pt x="2519431" y="3208992"/>
                  </a:lnTo>
                  <a:lnTo>
                    <a:pt x="2510539" y="3219468"/>
                  </a:lnTo>
                  <a:lnTo>
                    <a:pt x="2501012" y="3229945"/>
                  </a:lnTo>
                  <a:lnTo>
                    <a:pt x="2491803" y="3240104"/>
                  </a:lnTo>
                  <a:lnTo>
                    <a:pt x="2482276" y="3249946"/>
                  </a:lnTo>
                  <a:lnTo>
                    <a:pt x="2472432" y="3259787"/>
                  </a:lnTo>
                  <a:lnTo>
                    <a:pt x="2462588" y="3269311"/>
                  </a:lnTo>
                  <a:lnTo>
                    <a:pt x="2452743" y="3278835"/>
                  </a:lnTo>
                  <a:lnTo>
                    <a:pt x="2442264" y="3288042"/>
                  </a:lnTo>
                  <a:lnTo>
                    <a:pt x="2431784" y="3297566"/>
                  </a:lnTo>
                  <a:lnTo>
                    <a:pt x="2420987" y="3306455"/>
                  </a:lnTo>
                  <a:lnTo>
                    <a:pt x="2438136" y="3301376"/>
                  </a:lnTo>
                  <a:lnTo>
                    <a:pt x="2455284" y="3295979"/>
                  </a:lnTo>
                  <a:lnTo>
                    <a:pt x="2472114" y="3290582"/>
                  </a:lnTo>
                  <a:lnTo>
                    <a:pt x="2489263" y="3284550"/>
                  </a:lnTo>
                  <a:lnTo>
                    <a:pt x="2506093" y="3278200"/>
                  </a:lnTo>
                  <a:lnTo>
                    <a:pt x="2522606" y="3271851"/>
                  </a:lnTo>
                  <a:lnTo>
                    <a:pt x="2539437" y="3264867"/>
                  </a:lnTo>
                  <a:lnTo>
                    <a:pt x="2555633" y="3257882"/>
                  </a:lnTo>
                  <a:lnTo>
                    <a:pt x="2572146" y="3250580"/>
                  </a:lnTo>
                  <a:lnTo>
                    <a:pt x="2588341" y="3242961"/>
                  </a:lnTo>
                  <a:lnTo>
                    <a:pt x="2604537" y="3235024"/>
                  </a:lnTo>
                  <a:lnTo>
                    <a:pt x="2620732" y="3226770"/>
                  </a:lnTo>
                  <a:lnTo>
                    <a:pt x="2636293" y="3218198"/>
                  </a:lnTo>
                  <a:lnTo>
                    <a:pt x="2651853" y="3209627"/>
                  </a:lnTo>
                  <a:lnTo>
                    <a:pt x="2667731" y="3200738"/>
                  </a:lnTo>
                  <a:lnTo>
                    <a:pt x="2682974" y="3191531"/>
                  </a:lnTo>
                  <a:lnTo>
                    <a:pt x="2697582" y="3182959"/>
                  </a:lnTo>
                  <a:lnTo>
                    <a:pt x="2711237" y="3174070"/>
                  </a:lnTo>
                  <a:lnTo>
                    <a:pt x="2725527" y="3164863"/>
                  </a:lnTo>
                  <a:lnTo>
                    <a:pt x="2739500" y="3155657"/>
                  </a:lnTo>
                  <a:lnTo>
                    <a:pt x="2753155" y="3146133"/>
                  </a:lnTo>
                  <a:lnTo>
                    <a:pt x="2766810" y="3136609"/>
                  </a:lnTo>
                  <a:lnTo>
                    <a:pt x="2780147" y="3126450"/>
                  </a:lnTo>
                  <a:lnTo>
                    <a:pt x="2793485" y="3116290"/>
                  </a:lnTo>
                  <a:lnTo>
                    <a:pt x="2806822" y="3106131"/>
                  </a:lnTo>
                  <a:lnTo>
                    <a:pt x="2819842" y="3095655"/>
                  </a:lnTo>
                  <a:lnTo>
                    <a:pt x="2832862" y="3085178"/>
                  </a:lnTo>
                  <a:lnTo>
                    <a:pt x="2845565" y="3074384"/>
                  </a:lnTo>
                  <a:lnTo>
                    <a:pt x="2858267" y="3063273"/>
                  </a:lnTo>
                  <a:lnTo>
                    <a:pt x="2870652" y="3052479"/>
                  </a:lnTo>
                  <a:lnTo>
                    <a:pt x="2883354" y="3041050"/>
                  </a:lnTo>
                  <a:lnTo>
                    <a:pt x="2895422" y="3029621"/>
                  </a:lnTo>
                  <a:lnTo>
                    <a:pt x="2907489" y="3018192"/>
                  </a:lnTo>
                  <a:lnTo>
                    <a:pt x="2919556" y="3006128"/>
                  </a:lnTo>
                  <a:lnTo>
                    <a:pt x="2931306" y="2994382"/>
                  </a:lnTo>
                  <a:lnTo>
                    <a:pt x="2943373" y="2982318"/>
                  </a:lnTo>
                  <a:lnTo>
                    <a:pt x="2954805" y="2970254"/>
                  </a:lnTo>
                  <a:lnTo>
                    <a:pt x="2965920" y="2958190"/>
                  </a:lnTo>
                  <a:lnTo>
                    <a:pt x="2988466" y="2933110"/>
                  </a:lnTo>
                  <a:lnTo>
                    <a:pt x="3010696" y="2907395"/>
                  </a:lnTo>
                  <a:lnTo>
                    <a:pt x="3031654" y="2881680"/>
                  </a:lnTo>
                  <a:lnTo>
                    <a:pt x="3052614" y="2854695"/>
                  </a:lnTo>
                  <a:lnTo>
                    <a:pt x="3072620" y="2827710"/>
                  </a:lnTo>
                  <a:close/>
                  <a:moveTo>
                    <a:pt x="3344133" y="2258803"/>
                  </a:moveTo>
                  <a:lnTo>
                    <a:pt x="3315235" y="2272136"/>
                  </a:lnTo>
                  <a:lnTo>
                    <a:pt x="3286020" y="2284518"/>
                  </a:lnTo>
                  <a:lnTo>
                    <a:pt x="3256487" y="2296582"/>
                  </a:lnTo>
                  <a:lnTo>
                    <a:pt x="3226954" y="2308011"/>
                  </a:lnTo>
                  <a:lnTo>
                    <a:pt x="3197421" y="2319122"/>
                  </a:lnTo>
                  <a:lnTo>
                    <a:pt x="3167252" y="2329916"/>
                  </a:lnTo>
                  <a:lnTo>
                    <a:pt x="3137402" y="2340393"/>
                  </a:lnTo>
                  <a:lnTo>
                    <a:pt x="3107234" y="2349917"/>
                  </a:lnTo>
                  <a:lnTo>
                    <a:pt x="3075796" y="2359758"/>
                  </a:lnTo>
                  <a:lnTo>
                    <a:pt x="3044992" y="2368965"/>
                  </a:lnTo>
                  <a:lnTo>
                    <a:pt x="3013554" y="2377854"/>
                  </a:lnTo>
                  <a:lnTo>
                    <a:pt x="2981798" y="2386108"/>
                  </a:lnTo>
                  <a:lnTo>
                    <a:pt x="2950677" y="2394363"/>
                  </a:lnTo>
                  <a:lnTo>
                    <a:pt x="2918921" y="2401982"/>
                  </a:lnTo>
                  <a:lnTo>
                    <a:pt x="2887165" y="2409601"/>
                  </a:lnTo>
                  <a:lnTo>
                    <a:pt x="2855409" y="2416585"/>
                  </a:lnTo>
                  <a:lnTo>
                    <a:pt x="2848105" y="2451190"/>
                  </a:lnTo>
                  <a:lnTo>
                    <a:pt x="2840484" y="2485477"/>
                  </a:lnTo>
                  <a:lnTo>
                    <a:pt x="2832227" y="2520081"/>
                  </a:lnTo>
                  <a:lnTo>
                    <a:pt x="2823653" y="2554368"/>
                  </a:lnTo>
                  <a:lnTo>
                    <a:pt x="2814444" y="2588654"/>
                  </a:lnTo>
                  <a:lnTo>
                    <a:pt x="2804917" y="2622941"/>
                  </a:lnTo>
                  <a:lnTo>
                    <a:pt x="2795073" y="2656911"/>
                  </a:lnTo>
                  <a:lnTo>
                    <a:pt x="2784593" y="2690880"/>
                  </a:lnTo>
                  <a:lnTo>
                    <a:pt x="2776019" y="2717548"/>
                  </a:lnTo>
                  <a:lnTo>
                    <a:pt x="2766810" y="2743898"/>
                  </a:lnTo>
                  <a:lnTo>
                    <a:pt x="2757600" y="2770248"/>
                  </a:lnTo>
                  <a:lnTo>
                    <a:pt x="2747756" y="2796915"/>
                  </a:lnTo>
                  <a:lnTo>
                    <a:pt x="2737594" y="2823265"/>
                  </a:lnTo>
                  <a:lnTo>
                    <a:pt x="2727115" y="2849298"/>
                  </a:lnTo>
                  <a:lnTo>
                    <a:pt x="2716318" y="2875330"/>
                  </a:lnTo>
                  <a:lnTo>
                    <a:pt x="2705203" y="2901045"/>
                  </a:lnTo>
                  <a:lnTo>
                    <a:pt x="2735054" y="2892156"/>
                  </a:lnTo>
                  <a:lnTo>
                    <a:pt x="2764904" y="2882632"/>
                  </a:lnTo>
                  <a:lnTo>
                    <a:pt x="2794438" y="2872156"/>
                  </a:lnTo>
                  <a:lnTo>
                    <a:pt x="2823970" y="2861679"/>
                  </a:lnTo>
                  <a:lnTo>
                    <a:pt x="2852868" y="2850568"/>
                  </a:lnTo>
                  <a:lnTo>
                    <a:pt x="2881766" y="2839139"/>
                  </a:lnTo>
                  <a:lnTo>
                    <a:pt x="2910982" y="2827075"/>
                  </a:lnTo>
                  <a:lnTo>
                    <a:pt x="2939245" y="2814693"/>
                  </a:lnTo>
                  <a:lnTo>
                    <a:pt x="2967825" y="2801677"/>
                  </a:lnTo>
                  <a:lnTo>
                    <a:pt x="2996088" y="2788343"/>
                  </a:lnTo>
                  <a:lnTo>
                    <a:pt x="3023716" y="2774057"/>
                  </a:lnTo>
                  <a:lnTo>
                    <a:pt x="3051343" y="2759454"/>
                  </a:lnTo>
                  <a:lnTo>
                    <a:pt x="3078971" y="2744533"/>
                  </a:lnTo>
                  <a:lnTo>
                    <a:pt x="3105964" y="2729294"/>
                  </a:lnTo>
                  <a:lnTo>
                    <a:pt x="3132638" y="2713103"/>
                  </a:lnTo>
                  <a:lnTo>
                    <a:pt x="3158996" y="2696594"/>
                  </a:lnTo>
                  <a:lnTo>
                    <a:pt x="3174239" y="2670879"/>
                  </a:lnTo>
                  <a:lnTo>
                    <a:pt x="3188529" y="2644847"/>
                  </a:lnTo>
                  <a:lnTo>
                    <a:pt x="3202502" y="2618814"/>
                  </a:lnTo>
                  <a:lnTo>
                    <a:pt x="3216157" y="2591829"/>
                  </a:lnTo>
                  <a:lnTo>
                    <a:pt x="3229177" y="2565162"/>
                  </a:lnTo>
                  <a:lnTo>
                    <a:pt x="3241879" y="2538494"/>
                  </a:lnTo>
                  <a:lnTo>
                    <a:pt x="3253946" y="2511192"/>
                  </a:lnTo>
                  <a:lnTo>
                    <a:pt x="3266014" y="2483889"/>
                  </a:lnTo>
                  <a:lnTo>
                    <a:pt x="3277128" y="2456269"/>
                  </a:lnTo>
                  <a:lnTo>
                    <a:pt x="3287925" y="2428649"/>
                  </a:lnTo>
                  <a:lnTo>
                    <a:pt x="3298722" y="2400712"/>
                  </a:lnTo>
                  <a:lnTo>
                    <a:pt x="3308566" y="2372775"/>
                  </a:lnTo>
                  <a:lnTo>
                    <a:pt x="3318094" y="2344202"/>
                  </a:lnTo>
                  <a:lnTo>
                    <a:pt x="3327303" y="2315947"/>
                  </a:lnTo>
                  <a:lnTo>
                    <a:pt x="3335877" y="2287692"/>
                  </a:lnTo>
                  <a:lnTo>
                    <a:pt x="3344133" y="2258803"/>
                  </a:lnTo>
                  <a:close/>
                  <a:moveTo>
                    <a:pt x="3688686" y="2249279"/>
                  </a:moveTo>
                  <a:lnTo>
                    <a:pt x="3679159" y="2267057"/>
                  </a:lnTo>
                  <a:lnTo>
                    <a:pt x="3673760" y="2275946"/>
                  </a:lnTo>
                  <a:lnTo>
                    <a:pt x="3668679" y="2284835"/>
                  </a:lnTo>
                  <a:lnTo>
                    <a:pt x="3658835" y="2301026"/>
                  </a:lnTo>
                  <a:lnTo>
                    <a:pt x="3648673" y="2317217"/>
                  </a:lnTo>
                  <a:lnTo>
                    <a:pt x="3638511" y="2333091"/>
                  </a:lnTo>
                  <a:lnTo>
                    <a:pt x="3628032" y="2348647"/>
                  </a:lnTo>
                  <a:lnTo>
                    <a:pt x="3616917" y="2364203"/>
                  </a:lnTo>
                  <a:lnTo>
                    <a:pt x="3605802" y="2379441"/>
                  </a:lnTo>
                  <a:lnTo>
                    <a:pt x="3594688" y="2394680"/>
                  </a:lnTo>
                  <a:lnTo>
                    <a:pt x="3583256" y="2409601"/>
                  </a:lnTo>
                  <a:lnTo>
                    <a:pt x="3571506" y="2424522"/>
                  </a:lnTo>
                  <a:lnTo>
                    <a:pt x="3559756" y="2439126"/>
                  </a:lnTo>
                  <a:lnTo>
                    <a:pt x="3547689" y="2453412"/>
                  </a:lnTo>
                  <a:lnTo>
                    <a:pt x="3535304" y="2468016"/>
                  </a:lnTo>
                  <a:lnTo>
                    <a:pt x="3522920" y="2481984"/>
                  </a:lnTo>
                  <a:lnTo>
                    <a:pt x="3510217" y="2495953"/>
                  </a:lnTo>
                  <a:lnTo>
                    <a:pt x="3497197" y="2509922"/>
                  </a:lnTo>
                  <a:lnTo>
                    <a:pt x="3484495" y="2523256"/>
                  </a:lnTo>
                  <a:lnTo>
                    <a:pt x="3471157" y="2536907"/>
                  </a:lnTo>
                  <a:lnTo>
                    <a:pt x="3458137" y="2549923"/>
                  </a:lnTo>
                  <a:lnTo>
                    <a:pt x="3444482" y="2563257"/>
                  </a:lnTo>
                  <a:lnTo>
                    <a:pt x="3430510" y="2576273"/>
                  </a:lnTo>
                  <a:lnTo>
                    <a:pt x="3416854" y="2588972"/>
                  </a:lnTo>
                  <a:lnTo>
                    <a:pt x="3402882" y="2601671"/>
                  </a:lnTo>
                  <a:lnTo>
                    <a:pt x="3388592" y="2614052"/>
                  </a:lnTo>
                  <a:lnTo>
                    <a:pt x="3374302" y="2626116"/>
                  </a:lnTo>
                  <a:lnTo>
                    <a:pt x="3360011" y="2638180"/>
                  </a:lnTo>
                  <a:lnTo>
                    <a:pt x="3345086" y="2649926"/>
                  </a:lnTo>
                  <a:lnTo>
                    <a:pt x="3330478" y="2661990"/>
                  </a:lnTo>
                  <a:lnTo>
                    <a:pt x="3315870" y="2673419"/>
                  </a:lnTo>
                  <a:lnTo>
                    <a:pt x="3300628" y="2684531"/>
                  </a:lnTo>
                  <a:lnTo>
                    <a:pt x="3285702" y="2695960"/>
                  </a:lnTo>
                  <a:lnTo>
                    <a:pt x="3270460" y="2706754"/>
                  </a:lnTo>
                  <a:lnTo>
                    <a:pt x="3255216" y="2717548"/>
                  </a:lnTo>
                  <a:lnTo>
                    <a:pt x="3233305" y="2732151"/>
                  </a:lnTo>
                  <a:lnTo>
                    <a:pt x="3211393" y="2746755"/>
                  </a:lnTo>
                  <a:lnTo>
                    <a:pt x="3197421" y="2769930"/>
                  </a:lnTo>
                  <a:lnTo>
                    <a:pt x="3182496" y="2793105"/>
                  </a:lnTo>
                  <a:lnTo>
                    <a:pt x="3167570" y="2815963"/>
                  </a:lnTo>
                  <a:lnTo>
                    <a:pt x="3152010" y="2838504"/>
                  </a:lnTo>
                  <a:lnTo>
                    <a:pt x="3132321" y="2866441"/>
                  </a:lnTo>
                  <a:lnTo>
                    <a:pt x="3111997" y="2894061"/>
                  </a:lnTo>
                  <a:lnTo>
                    <a:pt x="3090721" y="2921046"/>
                  </a:lnTo>
                  <a:lnTo>
                    <a:pt x="3069127" y="2947714"/>
                  </a:lnTo>
                  <a:lnTo>
                    <a:pt x="3046898" y="2973746"/>
                  </a:lnTo>
                  <a:lnTo>
                    <a:pt x="3023716" y="2999461"/>
                  </a:lnTo>
                  <a:lnTo>
                    <a:pt x="3012284" y="3012160"/>
                  </a:lnTo>
                  <a:lnTo>
                    <a:pt x="3000216" y="3024541"/>
                  </a:lnTo>
                  <a:lnTo>
                    <a:pt x="2988466" y="3037240"/>
                  </a:lnTo>
                  <a:lnTo>
                    <a:pt x="2976399" y="3049304"/>
                  </a:lnTo>
                  <a:lnTo>
                    <a:pt x="2964014" y="3061368"/>
                  </a:lnTo>
                  <a:lnTo>
                    <a:pt x="2951947" y="3073432"/>
                  </a:lnTo>
                  <a:lnTo>
                    <a:pt x="2939245" y="3085178"/>
                  </a:lnTo>
                  <a:lnTo>
                    <a:pt x="2926542" y="3096925"/>
                  </a:lnTo>
                  <a:lnTo>
                    <a:pt x="2913840" y="3108036"/>
                  </a:lnTo>
                  <a:lnTo>
                    <a:pt x="2900820" y="3119783"/>
                  </a:lnTo>
                  <a:lnTo>
                    <a:pt x="2887800" y="3130894"/>
                  </a:lnTo>
                  <a:lnTo>
                    <a:pt x="2874780" y="3141688"/>
                  </a:lnTo>
                  <a:lnTo>
                    <a:pt x="2861125" y="3152482"/>
                  </a:lnTo>
                  <a:lnTo>
                    <a:pt x="2847470" y="3163276"/>
                  </a:lnTo>
                  <a:lnTo>
                    <a:pt x="2834132" y="3173753"/>
                  </a:lnTo>
                  <a:lnTo>
                    <a:pt x="2820160" y="3184229"/>
                  </a:lnTo>
                  <a:lnTo>
                    <a:pt x="2806505" y="3194071"/>
                  </a:lnTo>
                  <a:lnTo>
                    <a:pt x="2792214" y="3204547"/>
                  </a:lnTo>
                  <a:lnTo>
                    <a:pt x="2777924" y="3214071"/>
                  </a:lnTo>
                  <a:lnTo>
                    <a:pt x="2763317" y="3223595"/>
                  </a:lnTo>
                  <a:lnTo>
                    <a:pt x="2766492" y="3222643"/>
                  </a:lnTo>
                  <a:lnTo>
                    <a:pt x="2769350" y="3221691"/>
                  </a:lnTo>
                  <a:lnTo>
                    <a:pt x="2787769" y="3213754"/>
                  </a:lnTo>
                  <a:lnTo>
                    <a:pt x="2806505" y="3205817"/>
                  </a:lnTo>
                  <a:lnTo>
                    <a:pt x="2824606" y="3197563"/>
                  </a:lnTo>
                  <a:lnTo>
                    <a:pt x="2843024" y="3188991"/>
                  </a:lnTo>
                  <a:lnTo>
                    <a:pt x="2861125" y="3180102"/>
                  </a:lnTo>
                  <a:lnTo>
                    <a:pt x="2878908" y="3171213"/>
                  </a:lnTo>
                  <a:lnTo>
                    <a:pt x="2896692" y="3162006"/>
                  </a:lnTo>
                  <a:lnTo>
                    <a:pt x="2914475" y="3152482"/>
                  </a:lnTo>
                  <a:lnTo>
                    <a:pt x="2932258" y="3142958"/>
                  </a:lnTo>
                  <a:lnTo>
                    <a:pt x="2949724" y="3133116"/>
                  </a:lnTo>
                  <a:lnTo>
                    <a:pt x="2967508" y="3123275"/>
                  </a:lnTo>
                  <a:lnTo>
                    <a:pt x="2984656" y="3113116"/>
                  </a:lnTo>
                  <a:lnTo>
                    <a:pt x="3001804" y="3102639"/>
                  </a:lnTo>
                  <a:lnTo>
                    <a:pt x="3018952" y="3091845"/>
                  </a:lnTo>
                  <a:lnTo>
                    <a:pt x="3035783" y="3081051"/>
                  </a:lnTo>
                  <a:lnTo>
                    <a:pt x="3052614" y="3069940"/>
                  </a:lnTo>
                  <a:lnTo>
                    <a:pt x="3069444" y="3058511"/>
                  </a:lnTo>
                  <a:lnTo>
                    <a:pt x="3085957" y="3047082"/>
                  </a:lnTo>
                  <a:lnTo>
                    <a:pt x="3101835" y="3035653"/>
                  </a:lnTo>
                  <a:lnTo>
                    <a:pt x="3118031" y="3023589"/>
                  </a:lnTo>
                  <a:lnTo>
                    <a:pt x="3134226" y="3011525"/>
                  </a:lnTo>
                  <a:lnTo>
                    <a:pt x="3150104" y="2999144"/>
                  </a:lnTo>
                  <a:lnTo>
                    <a:pt x="3165982" y="2986762"/>
                  </a:lnTo>
                  <a:lnTo>
                    <a:pt x="3181860" y="2974064"/>
                  </a:lnTo>
                  <a:lnTo>
                    <a:pt x="3197103" y="2961365"/>
                  </a:lnTo>
                  <a:lnTo>
                    <a:pt x="3212664" y="2948031"/>
                  </a:lnTo>
                  <a:lnTo>
                    <a:pt x="3227589" y="2935015"/>
                  </a:lnTo>
                  <a:lnTo>
                    <a:pt x="3242514" y="2921681"/>
                  </a:lnTo>
                  <a:lnTo>
                    <a:pt x="3257440" y="2908030"/>
                  </a:lnTo>
                  <a:lnTo>
                    <a:pt x="3272047" y="2894379"/>
                  </a:lnTo>
                  <a:lnTo>
                    <a:pt x="3286338" y="2880092"/>
                  </a:lnTo>
                  <a:lnTo>
                    <a:pt x="3300945" y="2866441"/>
                  </a:lnTo>
                  <a:lnTo>
                    <a:pt x="3314918" y="2851838"/>
                  </a:lnTo>
                  <a:lnTo>
                    <a:pt x="3328890" y="2837234"/>
                  </a:lnTo>
                  <a:lnTo>
                    <a:pt x="3342863" y="2822948"/>
                  </a:lnTo>
                  <a:lnTo>
                    <a:pt x="3356518" y="2808027"/>
                  </a:lnTo>
                  <a:lnTo>
                    <a:pt x="3369538" y="2793105"/>
                  </a:lnTo>
                  <a:lnTo>
                    <a:pt x="3382876" y="2777867"/>
                  </a:lnTo>
                  <a:lnTo>
                    <a:pt x="3395896" y="2762628"/>
                  </a:lnTo>
                  <a:lnTo>
                    <a:pt x="3408916" y="2747072"/>
                  </a:lnTo>
                  <a:lnTo>
                    <a:pt x="3421300" y="2731516"/>
                  </a:lnTo>
                  <a:lnTo>
                    <a:pt x="3434003" y="2715643"/>
                  </a:lnTo>
                  <a:lnTo>
                    <a:pt x="3446070" y="2699769"/>
                  </a:lnTo>
                  <a:lnTo>
                    <a:pt x="3458455" y="2683578"/>
                  </a:lnTo>
                  <a:lnTo>
                    <a:pt x="3470204" y="2667387"/>
                  </a:lnTo>
                  <a:lnTo>
                    <a:pt x="3481637" y="2650879"/>
                  </a:lnTo>
                  <a:lnTo>
                    <a:pt x="3493386" y="2634370"/>
                  </a:lnTo>
                  <a:lnTo>
                    <a:pt x="3504818" y="2617862"/>
                  </a:lnTo>
                  <a:lnTo>
                    <a:pt x="3515616" y="2601036"/>
                  </a:lnTo>
                  <a:lnTo>
                    <a:pt x="3526730" y="2584527"/>
                  </a:lnTo>
                  <a:lnTo>
                    <a:pt x="3537210" y="2567067"/>
                  </a:lnTo>
                  <a:lnTo>
                    <a:pt x="3547689" y="2549923"/>
                  </a:lnTo>
                  <a:lnTo>
                    <a:pt x="3557851" y="2532780"/>
                  </a:lnTo>
                  <a:lnTo>
                    <a:pt x="3568330" y="2515319"/>
                  </a:lnTo>
                  <a:lnTo>
                    <a:pt x="3577857" y="2497858"/>
                  </a:lnTo>
                  <a:lnTo>
                    <a:pt x="3587384" y="2480080"/>
                  </a:lnTo>
                  <a:lnTo>
                    <a:pt x="3596911" y="2462301"/>
                  </a:lnTo>
                  <a:lnTo>
                    <a:pt x="3606120" y="2444523"/>
                  </a:lnTo>
                  <a:lnTo>
                    <a:pt x="3615012" y="2426427"/>
                  </a:lnTo>
                  <a:lnTo>
                    <a:pt x="3623586" y="2408331"/>
                  </a:lnTo>
                  <a:lnTo>
                    <a:pt x="3632160" y="2390235"/>
                  </a:lnTo>
                  <a:lnTo>
                    <a:pt x="3640416" y="2371505"/>
                  </a:lnTo>
                  <a:lnTo>
                    <a:pt x="3648356" y="2353091"/>
                  </a:lnTo>
                  <a:lnTo>
                    <a:pt x="3656294" y="2334678"/>
                  </a:lnTo>
                  <a:lnTo>
                    <a:pt x="3664868" y="2313725"/>
                  </a:lnTo>
                  <a:lnTo>
                    <a:pt x="3673125" y="2292455"/>
                  </a:lnTo>
                  <a:lnTo>
                    <a:pt x="3681064" y="2271184"/>
                  </a:lnTo>
                  <a:lnTo>
                    <a:pt x="3688686" y="2249279"/>
                  </a:lnTo>
                  <a:close/>
                  <a:moveTo>
                    <a:pt x="1219922" y="2218024"/>
                  </a:moveTo>
                  <a:lnTo>
                    <a:pt x="1219922" y="2474059"/>
                  </a:lnTo>
                  <a:lnTo>
                    <a:pt x="1226578" y="2472473"/>
                  </a:lnTo>
                  <a:lnTo>
                    <a:pt x="1233234" y="2470569"/>
                  </a:lnTo>
                  <a:lnTo>
                    <a:pt x="1239256" y="2468665"/>
                  </a:lnTo>
                  <a:lnTo>
                    <a:pt x="1245595" y="2466762"/>
                  </a:lnTo>
                  <a:lnTo>
                    <a:pt x="1251934" y="2464224"/>
                  </a:lnTo>
                  <a:lnTo>
                    <a:pt x="1257639" y="2461686"/>
                  </a:lnTo>
                  <a:lnTo>
                    <a:pt x="1263661" y="2459147"/>
                  </a:lnTo>
                  <a:lnTo>
                    <a:pt x="1269366" y="2455975"/>
                  </a:lnTo>
                  <a:lnTo>
                    <a:pt x="1274755" y="2453119"/>
                  </a:lnTo>
                  <a:lnTo>
                    <a:pt x="1280143" y="2449947"/>
                  </a:lnTo>
                  <a:lnTo>
                    <a:pt x="1285531" y="2446457"/>
                  </a:lnTo>
                  <a:lnTo>
                    <a:pt x="1290285" y="2442967"/>
                  </a:lnTo>
                  <a:lnTo>
                    <a:pt x="1295040" y="2439160"/>
                  </a:lnTo>
                  <a:lnTo>
                    <a:pt x="1299477" y="2435352"/>
                  </a:lnTo>
                  <a:lnTo>
                    <a:pt x="1304231" y="2431545"/>
                  </a:lnTo>
                  <a:lnTo>
                    <a:pt x="1308352" y="2427421"/>
                  </a:lnTo>
                  <a:lnTo>
                    <a:pt x="1312472" y="2423296"/>
                  </a:lnTo>
                  <a:lnTo>
                    <a:pt x="1315958" y="2418537"/>
                  </a:lnTo>
                  <a:lnTo>
                    <a:pt x="1319762" y="2414413"/>
                  </a:lnTo>
                  <a:lnTo>
                    <a:pt x="1323248" y="2409654"/>
                  </a:lnTo>
                  <a:lnTo>
                    <a:pt x="1326418" y="2404577"/>
                  </a:lnTo>
                  <a:lnTo>
                    <a:pt x="1329271" y="2399818"/>
                  </a:lnTo>
                  <a:lnTo>
                    <a:pt x="1331806" y="2394742"/>
                  </a:lnTo>
                  <a:lnTo>
                    <a:pt x="1334025" y="2389983"/>
                  </a:lnTo>
                  <a:lnTo>
                    <a:pt x="1336244" y="2384590"/>
                  </a:lnTo>
                  <a:lnTo>
                    <a:pt x="1338145" y="2379196"/>
                  </a:lnTo>
                  <a:lnTo>
                    <a:pt x="1339730" y="2374120"/>
                  </a:lnTo>
                  <a:lnTo>
                    <a:pt x="1340998" y="2368409"/>
                  </a:lnTo>
                  <a:lnTo>
                    <a:pt x="1341949" y="2362698"/>
                  </a:lnTo>
                  <a:lnTo>
                    <a:pt x="1342583" y="2357622"/>
                  </a:lnTo>
                  <a:lnTo>
                    <a:pt x="1343533" y="2351594"/>
                  </a:lnTo>
                  <a:lnTo>
                    <a:pt x="1343533" y="2345883"/>
                  </a:lnTo>
                  <a:lnTo>
                    <a:pt x="1343533" y="2340489"/>
                  </a:lnTo>
                  <a:lnTo>
                    <a:pt x="1342583" y="2334779"/>
                  </a:lnTo>
                  <a:lnTo>
                    <a:pt x="1341949" y="2329068"/>
                  </a:lnTo>
                  <a:lnTo>
                    <a:pt x="1340998" y="2323674"/>
                  </a:lnTo>
                  <a:lnTo>
                    <a:pt x="1339730" y="2317963"/>
                  </a:lnTo>
                  <a:lnTo>
                    <a:pt x="1338145" y="2312887"/>
                  </a:lnTo>
                  <a:lnTo>
                    <a:pt x="1336244" y="2307494"/>
                  </a:lnTo>
                  <a:lnTo>
                    <a:pt x="1334025" y="2302100"/>
                  </a:lnTo>
                  <a:lnTo>
                    <a:pt x="1331806" y="2297341"/>
                  </a:lnTo>
                  <a:lnTo>
                    <a:pt x="1329271" y="2292265"/>
                  </a:lnTo>
                  <a:lnTo>
                    <a:pt x="1326418" y="2287506"/>
                  </a:lnTo>
                  <a:lnTo>
                    <a:pt x="1323248" y="2282747"/>
                  </a:lnTo>
                  <a:lnTo>
                    <a:pt x="1319762" y="2277670"/>
                  </a:lnTo>
                  <a:lnTo>
                    <a:pt x="1315958" y="2273546"/>
                  </a:lnTo>
                  <a:lnTo>
                    <a:pt x="1312472" y="2268787"/>
                  </a:lnTo>
                  <a:lnTo>
                    <a:pt x="1308352" y="2264662"/>
                  </a:lnTo>
                  <a:lnTo>
                    <a:pt x="1304231" y="2260538"/>
                  </a:lnTo>
                  <a:lnTo>
                    <a:pt x="1299477" y="2256731"/>
                  </a:lnTo>
                  <a:lnTo>
                    <a:pt x="1295040" y="2252606"/>
                  </a:lnTo>
                  <a:lnTo>
                    <a:pt x="1290285" y="2249116"/>
                  </a:lnTo>
                  <a:lnTo>
                    <a:pt x="1285531" y="2245626"/>
                  </a:lnTo>
                  <a:lnTo>
                    <a:pt x="1280143" y="2242136"/>
                  </a:lnTo>
                  <a:lnTo>
                    <a:pt x="1274755" y="2238964"/>
                  </a:lnTo>
                  <a:lnTo>
                    <a:pt x="1269366" y="2235791"/>
                  </a:lnTo>
                  <a:lnTo>
                    <a:pt x="1263661" y="2232936"/>
                  </a:lnTo>
                  <a:lnTo>
                    <a:pt x="1257639" y="2230397"/>
                  </a:lnTo>
                  <a:lnTo>
                    <a:pt x="1251934" y="2227859"/>
                  </a:lnTo>
                  <a:lnTo>
                    <a:pt x="1245595" y="2225321"/>
                  </a:lnTo>
                  <a:lnTo>
                    <a:pt x="1239256" y="2223418"/>
                  </a:lnTo>
                  <a:lnTo>
                    <a:pt x="1233234" y="2221514"/>
                  </a:lnTo>
                  <a:lnTo>
                    <a:pt x="1226578" y="2219928"/>
                  </a:lnTo>
                  <a:lnTo>
                    <a:pt x="1219922" y="2218024"/>
                  </a:lnTo>
                  <a:close/>
                  <a:moveTo>
                    <a:pt x="3722982" y="1986413"/>
                  </a:moveTo>
                  <a:lnTo>
                    <a:pt x="3714090" y="1997207"/>
                  </a:lnTo>
                  <a:lnTo>
                    <a:pt x="3705199" y="2008001"/>
                  </a:lnTo>
                  <a:lnTo>
                    <a:pt x="3695672" y="2018160"/>
                  </a:lnTo>
                  <a:lnTo>
                    <a:pt x="3685828" y="2028319"/>
                  </a:lnTo>
                  <a:lnTo>
                    <a:pt x="3676301" y="2038161"/>
                  </a:lnTo>
                  <a:lnTo>
                    <a:pt x="3666456" y="2047685"/>
                  </a:lnTo>
                  <a:lnTo>
                    <a:pt x="3656612" y="2057209"/>
                  </a:lnTo>
                  <a:lnTo>
                    <a:pt x="3646450" y="2067050"/>
                  </a:lnTo>
                  <a:lnTo>
                    <a:pt x="3636288" y="2075940"/>
                  </a:lnTo>
                  <a:lnTo>
                    <a:pt x="3625491" y="2085146"/>
                  </a:lnTo>
                  <a:lnTo>
                    <a:pt x="3615329" y="2093718"/>
                  </a:lnTo>
                  <a:lnTo>
                    <a:pt x="3604532" y="2102290"/>
                  </a:lnTo>
                  <a:lnTo>
                    <a:pt x="3594053" y="2110861"/>
                  </a:lnTo>
                  <a:lnTo>
                    <a:pt x="3582938" y="2119116"/>
                  </a:lnTo>
                  <a:lnTo>
                    <a:pt x="3561026" y="2135307"/>
                  </a:lnTo>
                  <a:lnTo>
                    <a:pt x="3544831" y="2146418"/>
                  </a:lnTo>
                  <a:lnTo>
                    <a:pt x="3528636" y="2156895"/>
                  </a:lnTo>
                  <a:lnTo>
                    <a:pt x="3512122" y="2167371"/>
                  </a:lnTo>
                  <a:lnTo>
                    <a:pt x="3495609" y="2177848"/>
                  </a:lnTo>
                  <a:lnTo>
                    <a:pt x="3479096" y="2187689"/>
                  </a:lnTo>
                  <a:lnTo>
                    <a:pt x="3462266" y="2197531"/>
                  </a:lnTo>
                  <a:lnTo>
                    <a:pt x="3445435" y="2207055"/>
                  </a:lnTo>
                  <a:lnTo>
                    <a:pt x="3428286" y="2216262"/>
                  </a:lnTo>
                  <a:lnTo>
                    <a:pt x="3421936" y="2241342"/>
                  </a:lnTo>
                  <a:lnTo>
                    <a:pt x="3415267" y="2266422"/>
                  </a:lnTo>
                  <a:lnTo>
                    <a:pt x="3408598" y="2291185"/>
                  </a:lnTo>
                  <a:lnTo>
                    <a:pt x="3401294" y="2315947"/>
                  </a:lnTo>
                  <a:lnTo>
                    <a:pt x="3393672" y="2340710"/>
                  </a:lnTo>
                  <a:lnTo>
                    <a:pt x="3385734" y="2365473"/>
                  </a:lnTo>
                  <a:lnTo>
                    <a:pt x="3377477" y="2389918"/>
                  </a:lnTo>
                  <a:lnTo>
                    <a:pt x="3368903" y="2414046"/>
                  </a:lnTo>
                  <a:lnTo>
                    <a:pt x="3360011" y="2438491"/>
                  </a:lnTo>
                  <a:lnTo>
                    <a:pt x="3350802" y="2462619"/>
                  </a:lnTo>
                  <a:lnTo>
                    <a:pt x="3341275" y="2486746"/>
                  </a:lnTo>
                  <a:lnTo>
                    <a:pt x="3331431" y="2510557"/>
                  </a:lnTo>
                  <a:lnTo>
                    <a:pt x="3320952" y="2534367"/>
                  </a:lnTo>
                  <a:lnTo>
                    <a:pt x="3310472" y="2557860"/>
                  </a:lnTo>
                  <a:lnTo>
                    <a:pt x="3299992" y="2581353"/>
                  </a:lnTo>
                  <a:lnTo>
                    <a:pt x="3288878" y="2604845"/>
                  </a:lnTo>
                  <a:lnTo>
                    <a:pt x="3312060" y="2585797"/>
                  </a:lnTo>
                  <a:lnTo>
                    <a:pt x="3335242" y="2566432"/>
                  </a:lnTo>
                  <a:lnTo>
                    <a:pt x="3358106" y="2546748"/>
                  </a:lnTo>
                  <a:lnTo>
                    <a:pt x="3380335" y="2526430"/>
                  </a:lnTo>
                  <a:lnTo>
                    <a:pt x="3402247" y="2505477"/>
                  </a:lnTo>
                  <a:lnTo>
                    <a:pt x="3423523" y="2484524"/>
                  </a:lnTo>
                  <a:lnTo>
                    <a:pt x="3444482" y="2462619"/>
                  </a:lnTo>
                  <a:lnTo>
                    <a:pt x="3464806" y="2441031"/>
                  </a:lnTo>
                  <a:lnTo>
                    <a:pt x="3485130" y="2418173"/>
                  </a:lnTo>
                  <a:lnTo>
                    <a:pt x="3504183" y="2395315"/>
                  </a:lnTo>
                  <a:lnTo>
                    <a:pt x="3522920" y="2371822"/>
                  </a:lnTo>
                  <a:lnTo>
                    <a:pt x="3541338" y="2348329"/>
                  </a:lnTo>
                  <a:lnTo>
                    <a:pt x="3558804" y="2323884"/>
                  </a:lnTo>
                  <a:lnTo>
                    <a:pt x="3575952" y="2299121"/>
                  </a:lnTo>
                  <a:lnTo>
                    <a:pt x="3592465" y="2274041"/>
                  </a:lnTo>
                  <a:lnTo>
                    <a:pt x="3608343" y="2248644"/>
                  </a:lnTo>
                  <a:lnTo>
                    <a:pt x="3617552" y="2233088"/>
                  </a:lnTo>
                  <a:lnTo>
                    <a:pt x="3626444" y="2217531"/>
                  </a:lnTo>
                  <a:lnTo>
                    <a:pt x="3635018" y="2201658"/>
                  </a:lnTo>
                  <a:lnTo>
                    <a:pt x="3643274" y="2186102"/>
                  </a:lnTo>
                  <a:lnTo>
                    <a:pt x="3651531" y="2169911"/>
                  </a:lnTo>
                  <a:lnTo>
                    <a:pt x="3659470" y="2154037"/>
                  </a:lnTo>
                  <a:lnTo>
                    <a:pt x="3667092" y="2137529"/>
                  </a:lnTo>
                  <a:lnTo>
                    <a:pt x="3674395" y="2121338"/>
                  </a:lnTo>
                  <a:lnTo>
                    <a:pt x="3681699" y="2104829"/>
                  </a:lnTo>
                  <a:lnTo>
                    <a:pt x="3688368" y="2088003"/>
                  </a:lnTo>
                  <a:lnTo>
                    <a:pt x="3695037" y="2071495"/>
                  </a:lnTo>
                  <a:lnTo>
                    <a:pt x="3701070" y="2054669"/>
                  </a:lnTo>
                  <a:lnTo>
                    <a:pt x="3707104" y="2037843"/>
                  </a:lnTo>
                  <a:lnTo>
                    <a:pt x="3712820" y="2020700"/>
                  </a:lnTo>
                  <a:lnTo>
                    <a:pt x="3717901" y="2003556"/>
                  </a:lnTo>
                  <a:lnTo>
                    <a:pt x="3722982" y="1986413"/>
                  </a:lnTo>
                  <a:close/>
                  <a:moveTo>
                    <a:pt x="1135929" y="1865857"/>
                  </a:moveTo>
                  <a:lnTo>
                    <a:pt x="1129273" y="1867443"/>
                  </a:lnTo>
                  <a:lnTo>
                    <a:pt x="1122617" y="1869030"/>
                  </a:lnTo>
                  <a:lnTo>
                    <a:pt x="1116278" y="1870933"/>
                  </a:lnTo>
                  <a:lnTo>
                    <a:pt x="1110256" y="1873471"/>
                  </a:lnTo>
                  <a:lnTo>
                    <a:pt x="1103917" y="1875692"/>
                  </a:lnTo>
                  <a:lnTo>
                    <a:pt x="1098211" y="1877913"/>
                  </a:lnTo>
                  <a:lnTo>
                    <a:pt x="1092189" y="1880769"/>
                  </a:lnTo>
                  <a:lnTo>
                    <a:pt x="1086484" y="1883624"/>
                  </a:lnTo>
                  <a:lnTo>
                    <a:pt x="1080779" y="1886479"/>
                  </a:lnTo>
                  <a:lnTo>
                    <a:pt x="1075708" y="1889969"/>
                  </a:lnTo>
                  <a:lnTo>
                    <a:pt x="1070320" y="1893142"/>
                  </a:lnTo>
                  <a:lnTo>
                    <a:pt x="1065565" y="1896632"/>
                  </a:lnTo>
                  <a:lnTo>
                    <a:pt x="1060494" y="1900439"/>
                  </a:lnTo>
                  <a:lnTo>
                    <a:pt x="1056057" y="1904246"/>
                  </a:lnTo>
                  <a:lnTo>
                    <a:pt x="1051619" y="1908371"/>
                  </a:lnTo>
                  <a:lnTo>
                    <a:pt x="1047499" y="1912495"/>
                  </a:lnTo>
                  <a:lnTo>
                    <a:pt x="1043378" y="1916937"/>
                  </a:lnTo>
                  <a:lnTo>
                    <a:pt x="1039575" y="1921062"/>
                  </a:lnTo>
                  <a:lnTo>
                    <a:pt x="1035772" y="1925821"/>
                  </a:lnTo>
                  <a:lnTo>
                    <a:pt x="1032602" y="1930262"/>
                  </a:lnTo>
                  <a:lnTo>
                    <a:pt x="1029433" y="1935021"/>
                  </a:lnTo>
                  <a:lnTo>
                    <a:pt x="1026580" y="1940098"/>
                  </a:lnTo>
                  <a:lnTo>
                    <a:pt x="1024044" y="1944857"/>
                  </a:lnTo>
                  <a:lnTo>
                    <a:pt x="1021509" y="1950250"/>
                  </a:lnTo>
                  <a:lnTo>
                    <a:pt x="1019290" y="1955326"/>
                  </a:lnTo>
                  <a:lnTo>
                    <a:pt x="1017705" y="1960720"/>
                  </a:lnTo>
                  <a:lnTo>
                    <a:pt x="1016120" y="1966114"/>
                  </a:lnTo>
                  <a:lnTo>
                    <a:pt x="1014853" y="1971190"/>
                  </a:lnTo>
                  <a:lnTo>
                    <a:pt x="1013902" y="1976901"/>
                  </a:lnTo>
                  <a:lnTo>
                    <a:pt x="1012634" y="1982611"/>
                  </a:lnTo>
                  <a:lnTo>
                    <a:pt x="1012317" y="1988005"/>
                  </a:lnTo>
                  <a:lnTo>
                    <a:pt x="1012317" y="1994033"/>
                  </a:lnTo>
                  <a:lnTo>
                    <a:pt x="1012317" y="1999744"/>
                  </a:lnTo>
                  <a:lnTo>
                    <a:pt x="1012634" y="2005137"/>
                  </a:lnTo>
                  <a:lnTo>
                    <a:pt x="1013902" y="2010848"/>
                  </a:lnTo>
                  <a:lnTo>
                    <a:pt x="1014853" y="2016559"/>
                  </a:lnTo>
                  <a:lnTo>
                    <a:pt x="1016120" y="2021635"/>
                  </a:lnTo>
                  <a:lnTo>
                    <a:pt x="1017705" y="2027346"/>
                  </a:lnTo>
                  <a:lnTo>
                    <a:pt x="1019290" y="2032740"/>
                  </a:lnTo>
                  <a:lnTo>
                    <a:pt x="1021509" y="2037499"/>
                  </a:lnTo>
                  <a:lnTo>
                    <a:pt x="1024044" y="2042892"/>
                  </a:lnTo>
                  <a:lnTo>
                    <a:pt x="1026580" y="2047651"/>
                  </a:lnTo>
                  <a:lnTo>
                    <a:pt x="1029433" y="2052728"/>
                  </a:lnTo>
                  <a:lnTo>
                    <a:pt x="1032602" y="2057169"/>
                  </a:lnTo>
                  <a:lnTo>
                    <a:pt x="1035772" y="2061928"/>
                  </a:lnTo>
                  <a:lnTo>
                    <a:pt x="1039575" y="2066687"/>
                  </a:lnTo>
                  <a:lnTo>
                    <a:pt x="1043378" y="2070812"/>
                  </a:lnTo>
                  <a:lnTo>
                    <a:pt x="1047499" y="2075254"/>
                  </a:lnTo>
                  <a:lnTo>
                    <a:pt x="1051619" y="2079378"/>
                  </a:lnTo>
                  <a:lnTo>
                    <a:pt x="1056057" y="2083185"/>
                  </a:lnTo>
                  <a:lnTo>
                    <a:pt x="1060494" y="2087310"/>
                  </a:lnTo>
                  <a:lnTo>
                    <a:pt x="1065565" y="2090800"/>
                  </a:lnTo>
                  <a:lnTo>
                    <a:pt x="1070320" y="2094607"/>
                  </a:lnTo>
                  <a:lnTo>
                    <a:pt x="1075708" y="2097780"/>
                  </a:lnTo>
                  <a:lnTo>
                    <a:pt x="1080779" y="2101270"/>
                  </a:lnTo>
                  <a:lnTo>
                    <a:pt x="1086484" y="2104125"/>
                  </a:lnTo>
                  <a:lnTo>
                    <a:pt x="1092189" y="2106980"/>
                  </a:lnTo>
                  <a:lnTo>
                    <a:pt x="1098211" y="2109836"/>
                  </a:lnTo>
                  <a:lnTo>
                    <a:pt x="1103917" y="2112374"/>
                  </a:lnTo>
                  <a:lnTo>
                    <a:pt x="1110256" y="2114595"/>
                  </a:lnTo>
                  <a:lnTo>
                    <a:pt x="1116278" y="2116498"/>
                  </a:lnTo>
                  <a:lnTo>
                    <a:pt x="1122617" y="2118719"/>
                  </a:lnTo>
                  <a:lnTo>
                    <a:pt x="1129273" y="2120306"/>
                  </a:lnTo>
                  <a:lnTo>
                    <a:pt x="1135929" y="2121892"/>
                  </a:lnTo>
                  <a:lnTo>
                    <a:pt x="1135929" y="1865857"/>
                  </a:lnTo>
                  <a:close/>
                  <a:moveTo>
                    <a:pt x="3488623" y="1743231"/>
                  </a:moveTo>
                  <a:lnTo>
                    <a:pt x="3487988" y="1767358"/>
                  </a:lnTo>
                  <a:lnTo>
                    <a:pt x="3487353" y="1791169"/>
                  </a:lnTo>
                  <a:lnTo>
                    <a:pt x="3486400" y="1814979"/>
                  </a:lnTo>
                  <a:lnTo>
                    <a:pt x="3485130" y="1839107"/>
                  </a:lnTo>
                  <a:lnTo>
                    <a:pt x="3483542" y="1862599"/>
                  </a:lnTo>
                  <a:lnTo>
                    <a:pt x="3481637" y="1886410"/>
                  </a:lnTo>
                  <a:lnTo>
                    <a:pt x="3479414" y="1910537"/>
                  </a:lnTo>
                  <a:lnTo>
                    <a:pt x="3477191" y="1934348"/>
                  </a:lnTo>
                  <a:lnTo>
                    <a:pt x="3474333" y="1958158"/>
                  </a:lnTo>
                  <a:lnTo>
                    <a:pt x="3471475" y="1981968"/>
                  </a:lnTo>
                  <a:lnTo>
                    <a:pt x="3468617" y="2005461"/>
                  </a:lnTo>
                  <a:lnTo>
                    <a:pt x="3464806" y="2029271"/>
                  </a:lnTo>
                  <a:lnTo>
                    <a:pt x="3461313" y="2053082"/>
                  </a:lnTo>
                  <a:lnTo>
                    <a:pt x="3457184" y="2076575"/>
                  </a:lnTo>
                  <a:lnTo>
                    <a:pt x="3453374" y="2100067"/>
                  </a:lnTo>
                  <a:lnTo>
                    <a:pt x="3448610" y="2123560"/>
                  </a:lnTo>
                  <a:lnTo>
                    <a:pt x="3467029" y="2112766"/>
                  </a:lnTo>
                  <a:lnTo>
                    <a:pt x="3484812" y="2101337"/>
                  </a:lnTo>
                  <a:lnTo>
                    <a:pt x="3502596" y="2089591"/>
                  </a:lnTo>
                  <a:lnTo>
                    <a:pt x="3520061" y="2077844"/>
                  </a:lnTo>
                  <a:lnTo>
                    <a:pt x="3532128" y="2068955"/>
                  </a:lnTo>
                  <a:lnTo>
                    <a:pt x="3544196" y="2060066"/>
                  </a:lnTo>
                  <a:lnTo>
                    <a:pt x="3555946" y="2051177"/>
                  </a:lnTo>
                  <a:lnTo>
                    <a:pt x="3567378" y="2041970"/>
                  </a:lnTo>
                  <a:lnTo>
                    <a:pt x="3579128" y="2032764"/>
                  </a:lnTo>
                  <a:lnTo>
                    <a:pt x="3590242" y="2022922"/>
                  </a:lnTo>
                  <a:lnTo>
                    <a:pt x="3601039" y="2013080"/>
                  </a:lnTo>
                  <a:lnTo>
                    <a:pt x="3612154" y="2003239"/>
                  </a:lnTo>
                  <a:lnTo>
                    <a:pt x="3622633" y="1993080"/>
                  </a:lnTo>
                  <a:lnTo>
                    <a:pt x="3632795" y="1982921"/>
                  </a:lnTo>
                  <a:lnTo>
                    <a:pt x="3642957" y="1972127"/>
                  </a:lnTo>
                  <a:lnTo>
                    <a:pt x="3653119" y="1961333"/>
                  </a:lnTo>
                  <a:lnTo>
                    <a:pt x="3662646" y="1950539"/>
                  </a:lnTo>
                  <a:lnTo>
                    <a:pt x="3671855" y="1939427"/>
                  </a:lnTo>
                  <a:lnTo>
                    <a:pt x="3680746" y="1927998"/>
                  </a:lnTo>
                  <a:lnTo>
                    <a:pt x="3689321" y="1916252"/>
                  </a:lnTo>
                  <a:lnTo>
                    <a:pt x="3696307" y="1906728"/>
                  </a:lnTo>
                  <a:lnTo>
                    <a:pt x="3702658" y="1896251"/>
                  </a:lnTo>
                  <a:lnTo>
                    <a:pt x="3709009" y="1886092"/>
                  </a:lnTo>
                  <a:lnTo>
                    <a:pt x="3715360" y="1875933"/>
                  </a:lnTo>
                  <a:lnTo>
                    <a:pt x="3721076" y="1865457"/>
                  </a:lnTo>
                  <a:lnTo>
                    <a:pt x="3726158" y="1854980"/>
                  </a:lnTo>
                  <a:lnTo>
                    <a:pt x="3731556" y="1844186"/>
                  </a:lnTo>
                  <a:lnTo>
                    <a:pt x="3736002" y="1833392"/>
                  </a:lnTo>
                  <a:lnTo>
                    <a:pt x="3740448" y="1822598"/>
                  </a:lnTo>
                  <a:lnTo>
                    <a:pt x="3744258" y="1811169"/>
                  </a:lnTo>
                  <a:lnTo>
                    <a:pt x="3748069" y="1800375"/>
                  </a:lnTo>
                  <a:lnTo>
                    <a:pt x="3751245" y="1789264"/>
                  </a:lnTo>
                  <a:lnTo>
                    <a:pt x="3754420" y="1777517"/>
                  </a:lnTo>
                  <a:lnTo>
                    <a:pt x="3756643" y="1766406"/>
                  </a:lnTo>
                  <a:lnTo>
                    <a:pt x="3758549" y="1754977"/>
                  </a:lnTo>
                  <a:lnTo>
                    <a:pt x="3760136" y="1743231"/>
                  </a:lnTo>
                  <a:lnTo>
                    <a:pt x="3488623" y="1743231"/>
                  </a:lnTo>
                  <a:close/>
                  <a:moveTo>
                    <a:pt x="2924954" y="1743231"/>
                  </a:moveTo>
                  <a:lnTo>
                    <a:pt x="2924002" y="1781010"/>
                  </a:lnTo>
                  <a:lnTo>
                    <a:pt x="2923049" y="1818471"/>
                  </a:lnTo>
                  <a:lnTo>
                    <a:pt x="2922096" y="1855933"/>
                  </a:lnTo>
                  <a:lnTo>
                    <a:pt x="2920509" y="1893394"/>
                  </a:lnTo>
                  <a:lnTo>
                    <a:pt x="2918603" y="1930538"/>
                  </a:lnTo>
                  <a:lnTo>
                    <a:pt x="2916063" y="1968317"/>
                  </a:lnTo>
                  <a:lnTo>
                    <a:pt x="2913205" y="2005461"/>
                  </a:lnTo>
                  <a:lnTo>
                    <a:pt x="2910347" y="2043240"/>
                  </a:lnTo>
                  <a:lnTo>
                    <a:pt x="2906536" y="2080384"/>
                  </a:lnTo>
                  <a:lnTo>
                    <a:pt x="2902725" y="2117846"/>
                  </a:lnTo>
                  <a:lnTo>
                    <a:pt x="2898280" y="2154990"/>
                  </a:lnTo>
                  <a:lnTo>
                    <a:pt x="2893834" y="2192134"/>
                  </a:lnTo>
                  <a:lnTo>
                    <a:pt x="2888435" y="2229595"/>
                  </a:lnTo>
                  <a:lnTo>
                    <a:pt x="2883037" y="2266739"/>
                  </a:lnTo>
                  <a:lnTo>
                    <a:pt x="2877003" y="2303566"/>
                  </a:lnTo>
                  <a:lnTo>
                    <a:pt x="2870652" y="2340710"/>
                  </a:lnTo>
                  <a:lnTo>
                    <a:pt x="2897644" y="2334361"/>
                  </a:lnTo>
                  <a:lnTo>
                    <a:pt x="2924954" y="2327694"/>
                  </a:lnTo>
                  <a:lnTo>
                    <a:pt x="2951947" y="2321344"/>
                  </a:lnTo>
                  <a:lnTo>
                    <a:pt x="2978940" y="2314360"/>
                  </a:lnTo>
                  <a:lnTo>
                    <a:pt x="3005615" y="2306741"/>
                  </a:lnTo>
                  <a:lnTo>
                    <a:pt x="3032607" y="2299121"/>
                  </a:lnTo>
                  <a:lnTo>
                    <a:pt x="3059282" y="2291185"/>
                  </a:lnTo>
                  <a:lnTo>
                    <a:pt x="3085957" y="2282930"/>
                  </a:lnTo>
                  <a:lnTo>
                    <a:pt x="3121842" y="2271184"/>
                  </a:lnTo>
                  <a:lnTo>
                    <a:pt x="3157726" y="2258485"/>
                  </a:lnTo>
                  <a:lnTo>
                    <a:pt x="3193292" y="2245786"/>
                  </a:lnTo>
                  <a:lnTo>
                    <a:pt x="3228859" y="2231818"/>
                  </a:lnTo>
                  <a:lnTo>
                    <a:pt x="3246642" y="2224516"/>
                  </a:lnTo>
                  <a:lnTo>
                    <a:pt x="3264108" y="2217214"/>
                  </a:lnTo>
                  <a:lnTo>
                    <a:pt x="3281574" y="2209595"/>
                  </a:lnTo>
                  <a:lnTo>
                    <a:pt x="3298722" y="2201975"/>
                  </a:lnTo>
                  <a:lnTo>
                    <a:pt x="3315870" y="2194356"/>
                  </a:lnTo>
                  <a:lnTo>
                    <a:pt x="3333019" y="2186419"/>
                  </a:lnTo>
                  <a:lnTo>
                    <a:pt x="3350167" y="2178165"/>
                  </a:lnTo>
                  <a:lnTo>
                    <a:pt x="3366998" y="2169593"/>
                  </a:lnTo>
                  <a:lnTo>
                    <a:pt x="3372396" y="2143243"/>
                  </a:lnTo>
                  <a:lnTo>
                    <a:pt x="3378112" y="2116576"/>
                  </a:lnTo>
                  <a:lnTo>
                    <a:pt x="3383193" y="2090226"/>
                  </a:lnTo>
                  <a:lnTo>
                    <a:pt x="3387956" y="2063876"/>
                  </a:lnTo>
                  <a:lnTo>
                    <a:pt x="3392402" y="2037526"/>
                  </a:lnTo>
                  <a:lnTo>
                    <a:pt x="3396213" y="2010858"/>
                  </a:lnTo>
                  <a:lnTo>
                    <a:pt x="3400341" y="1984508"/>
                  </a:lnTo>
                  <a:lnTo>
                    <a:pt x="3403517" y="1957841"/>
                  </a:lnTo>
                  <a:lnTo>
                    <a:pt x="3406375" y="1931173"/>
                  </a:lnTo>
                  <a:lnTo>
                    <a:pt x="3409233" y="1904188"/>
                  </a:lnTo>
                  <a:lnTo>
                    <a:pt x="3411456" y="1877521"/>
                  </a:lnTo>
                  <a:lnTo>
                    <a:pt x="3413361" y="1850536"/>
                  </a:lnTo>
                  <a:lnTo>
                    <a:pt x="3414949" y="1823868"/>
                  </a:lnTo>
                  <a:lnTo>
                    <a:pt x="3416537" y="1797201"/>
                  </a:lnTo>
                  <a:lnTo>
                    <a:pt x="3417490" y="1770533"/>
                  </a:lnTo>
                  <a:lnTo>
                    <a:pt x="3418125" y="1743231"/>
                  </a:lnTo>
                  <a:lnTo>
                    <a:pt x="2924954" y="1743231"/>
                  </a:lnTo>
                  <a:close/>
                  <a:moveTo>
                    <a:pt x="1135929" y="1741488"/>
                  </a:moveTo>
                  <a:lnTo>
                    <a:pt x="1219922" y="1741488"/>
                  </a:lnTo>
                  <a:lnTo>
                    <a:pt x="1219922" y="1776705"/>
                  </a:lnTo>
                  <a:lnTo>
                    <a:pt x="1232283" y="1778608"/>
                  </a:lnTo>
                  <a:lnTo>
                    <a:pt x="1244644" y="1780512"/>
                  </a:lnTo>
                  <a:lnTo>
                    <a:pt x="1256371" y="1783050"/>
                  </a:lnTo>
                  <a:lnTo>
                    <a:pt x="1268099" y="1785906"/>
                  </a:lnTo>
                  <a:lnTo>
                    <a:pt x="1279509" y="1789713"/>
                  </a:lnTo>
                  <a:lnTo>
                    <a:pt x="1290602" y="1793203"/>
                  </a:lnTo>
                  <a:lnTo>
                    <a:pt x="1301696" y="1797644"/>
                  </a:lnTo>
                  <a:lnTo>
                    <a:pt x="1312472" y="1801769"/>
                  </a:lnTo>
                  <a:lnTo>
                    <a:pt x="1322931" y="1806845"/>
                  </a:lnTo>
                  <a:lnTo>
                    <a:pt x="1332757" y="1812239"/>
                  </a:lnTo>
                  <a:lnTo>
                    <a:pt x="1342583" y="1817632"/>
                  </a:lnTo>
                  <a:lnTo>
                    <a:pt x="1352408" y="1823660"/>
                  </a:lnTo>
                  <a:lnTo>
                    <a:pt x="1361600" y="1829688"/>
                  </a:lnTo>
                  <a:lnTo>
                    <a:pt x="1370158" y="1836034"/>
                  </a:lnTo>
                  <a:lnTo>
                    <a:pt x="1378715" y="1843014"/>
                  </a:lnTo>
                  <a:lnTo>
                    <a:pt x="1386639" y="1849994"/>
                  </a:lnTo>
                  <a:lnTo>
                    <a:pt x="1394563" y="1857291"/>
                  </a:lnTo>
                  <a:lnTo>
                    <a:pt x="1401536" y="1865222"/>
                  </a:lnTo>
                  <a:lnTo>
                    <a:pt x="1408192" y="1873154"/>
                  </a:lnTo>
                  <a:lnTo>
                    <a:pt x="1414848" y="1881086"/>
                  </a:lnTo>
                  <a:lnTo>
                    <a:pt x="1420870" y="1889652"/>
                  </a:lnTo>
                  <a:lnTo>
                    <a:pt x="1426258" y="1898218"/>
                  </a:lnTo>
                  <a:lnTo>
                    <a:pt x="1431330" y="1906784"/>
                  </a:lnTo>
                  <a:lnTo>
                    <a:pt x="1436084" y="1915985"/>
                  </a:lnTo>
                  <a:lnTo>
                    <a:pt x="1440204" y="1924869"/>
                  </a:lnTo>
                  <a:lnTo>
                    <a:pt x="1443691" y="1934387"/>
                  </a:lnTo>
                  <a:lnTo>
                    <a:pt x="1446860" y="1943905"/>
                  </a:lnTo>
                  <a:lnTo>
                    <a:pt x="1449396" y="1953423"/>
                  </a:lnTo>
                  <a:lnTo>
                    <a:pt x="1451298" y="1963258"/>
                  </a:lnTo>
                  <a:lnTo>
                    <a:pt x="1452882" y="1973728"/>
                  </a:lnTo>
                  <a:lnTo>
                    <a:pt x="1453833" y="1983563"/>
                  </a:lnTo>
                  <a:lnTo>
                    <a:pt x="1454150" y="1994033"/>
                  </a:lnTo>
                  <a:lnTo>
                    <a:pt x="1344167" y="1994033"/>
                  </a:lnTo>
                  <a:lnTo>
                    <a:pt x="1343850" y="1988005"/>
                  </a:lnTo>
                  <a:lnTo>
                    <a:pt x="1343533" y="1982611"/>
                  </a:lnTo>
                  <a:lnTo>
                    <a:pt x="1342266" y="1976901"/>
                  </a:lnTo>
                  <a:lnTo>
                    <a:pt x="1341315" y="1971190"/>
                  </a:lnTo>
                  <a:lnTo>
                    <a:pt x="1340047" y="1966114"/>
                  </a:lnTo>
                  <a:lnTo>
                    <a:pt x="1338462" y="1960403"/>
                  </a:lnTo>
                  <a:lnTo>
                    <a:pt x="1336877" y="1955009"/>
                  </a:lnTo>
                  <a:lnTo>
                    <a:pt x="1334659" y="1949933"/>
                  </a:lnTo>
                  <a:lnTo>
                    <a:pt x="1332123" y="1944857"/>
                  </a:lnTo>
                  <a:lnTo>
                    <a:pt x="1329587" y="1940098"/>
                  </a:lnTo>
                  <a:lnTo>
                    <a:pt x="1326735" y="1935021"/>
                  </a:lnTo>
                  <a:lnTo>
                    <a:pt x="1323565" y="1930262"/>
                  </a:lnTo>
                  <a:lnTo>
                    <a:pt x="1320079" y="1925503"/>
                  </a:lnTo>
                  <a:lnTo>
                    <a:pt x="1316592" y="1921062"/>
                  </a:lnTo>
                  <a:lnTo>
                    <a:pt x="1312789" y="1916620"/>
                  </a:lnTo>
                  <a:lnTo>
                    <a:pt x="1308669" y="1912178"/>
                  </a:lnTo>
                  <a:lnTo>
                    <a:pt x="1304548" y="1908371"/>
                  </a:lnTo>
                  <a:lnTo>
                    <a:pt x="1299794" y="1904246"/>
                  </a:lnTo>
                  <a:lnTo>
                    <a:pt x="1295357" y="1900439"/>
                  </a:lnTo>
                  <a:lnTo>
                    <a:pt x="1290602" y="1896632"/>
                  </a:lnTo>
                  <a:lnTo>
                    <a:pt x="1285531" y="1893142"/>
                  </a:lnTo>
                  <a:lnTo>
                    <a:pt x="1280460" y="1889969"/>
                  </a:lnTo>
                  <a:lnTo>
                    <a:pt x="1274755" y="1886479"/>
                  </a:lnTo>
                  <a:lnTo>
                    <a:pt x="1269683" y="1883624"/>
                  </a:lnTo>
                  <a:lnTo>
                    <a:pt x="1263661" y="1880769"/>
                  </a:lnTo>
                  <a:lnTo>
                    <a:pt x="1257956" y="1877913"/>
                  </a:lnTo>
                  <a:lnTo>
                    <a:pt x="1251934" y="1875375"/>
                  </a:lnTo>
                  <a:lnTo>
                    <a:pt x="1245912" y="1873154"/>
                  </a:lnTo>
                  <a:lnTo>
                    <a:pt x="1239573" y="1870933"/>
                  </a:lnTo>
                  <a:lnTo>
                    <a:pt x="1233234" y="1869030"/>
                  </a:lnTo>
                  <a:lnTo>
                    <a:pt x="1226578" y="1867443"/>
                  </a:lnTo>
                  <a:lnTo>
                    <a:pt x="1219922" y="1865857"/>
                  </a:lnTo>
                  <a:lnTo>
                    <a:pt x="1219922" y="2128872"/>
                  </a:lnTo>
                  <a:lnTo>
                    <a:pt x="1232283" y="2130458"/>
                  </a:lnTo>
                  <a:lnTo>
                    <a:pt x="1244327" y="2132679"/>
                  </a:lnTo>
                  <a:lnTo>
                    <a:pt x="1256371" y="2135534"/>
                  </a:lnTo>
                  <a:lnTo>
                    <a:pt x="1268099" y="2138390"/>
                  </a:lnTo>
                  <a:lnTo>
                    <a:pt x="1279509" y="2141563"/>
                  </a:lnTo>
                  <a:lnTo>
                    <a:pt x="1290602" y="2145687"/>
                  </a:lnTo>
                  <a:lnTo>
                    <a:pt x="1301696" y="2149494"/>
                  </a:lnTo>
                  <a:lnTo>
                    <a:pt x="1312155" y="2154253"/>
                  </a:lnTo>
                  <a:lnTo>
                    <a:pt x="1322615" y="2159012"/>
                  </a:lnTo>
                  <a:lnTo>
                    <a:pt x="1332757" y="2164406"/>
                  </a:lnTo>
                  <a:lnTo>
                    <a:pt x="1342266" y="2170117"/>
                  </a:lnTo>
                  <a:lnTo>
                    <a:pt x="1352091" y="2175510"/>
                  </a:lnTo>
                  <a:lnTo>
                    <a:pt x="1361283" y="2181856"/>
                  </a:lnTo>
                  <a:lnTo>
                    <a:pt x="1369841" y="2188518"/>
                  </a:lnTo>
                  <a:lnTo>
                    <a:pt x="1378398" y="2195498"/>
                  </a:lnTo>
                  <a:lnTo>
                    <a:pt x="1386322" y="2202478"/>
                  </a:lnTo>
                  <a:lnTo>
                    <a:pt x="1394246" y="2209458"/>
                  </a:lnTo>
                  <a:lnTo>
                    <a:pt x="1401219" y="2217390"/>
                  </a:lnTo>
                  <a:lnTo>
                    <a:pt x="1407875" y="2225004"/>
                  </a:lnTo>
                  <a:lnTo>
                    <a:pt x="1414531" y="2233253"/>
                  </a:lnTo>
                  <a:lnTo>
                    <a:pt x="1420553" y="2241502"/>
                  </a:lnTo>
                  <a:lnTo>
                    <a:pt x="1425941" y="2250068"/>
                  </a:lnTo>
                  <a:lnTo>
                    <a:pt x="1431013" y="2258952"/>
                  </a:lnTo>
                  <a:lnTo>
                    <a:pt x="1435450" y="2267835"/>
                  </a:lnTo>
                  <a:lnTo>
                    <a:pt x="1439570" y="2277036"/>
                  </a:lnTo>
                  <a:lnTo>
                    <a:pt x="1443057" y="2286554"/>
                  </a:lnTo>
                  <a:lnTo>
                    <a:pt x="1446543" y="2296389"/>
                  </a:lnTo>
                  <a:lnTo>
                    <a:pt x="1448762" y="2305907"/>
                  </a:lnTo>
                  <a:lnTo>
                    <a:pt x="1450664" y="2315742"/>
                  </a:lnTo>
                  <a:lnTo>
                    <a:pt x="1452248" y="2325578"/>
                  </a:lnTo>
                  <a:lnTo>
                    <a:pt x="1453199" y="2335730"/>
                  </a:lnTo>
                  <a:lnTo>
                    <a:pt x="1453516" y="2345883"/>
                  </a:lnTo>
                  <a:lnTo>
                    <a:pt x="1453199" y="2356353"/>
                  </a:lnTo>
                  <a:lnTo>
                    <a:pt x="1452248" y="2366505"/>
                  </a:lnTo>
                  <a:lnTo>
                    <a:pt x="1450664" y="2376341"/>
                  </a:lnTo>
                  <a:lnTo>
                    <a:pt x="1448762" y="2386176"/>
                  </a:lnTo>
                  <a:lnTo>
                    <a:pt x="1446543" y="2395694"/>
                  </a:lnTo>
                  <a:lnTo>
                    <a:pt x="1443057" y="2405212"/>
                  </a:lnTo>
                  <a:lnTo>
                    <a:pt x="1439570" y="2415047"/>
                  </a:lnTo>
                  <a:lnTo>
                    <a:pt x="1435450" y="2424248"/>
                  </a:lnTo>
                  <a:lnTo>
                    <a:pt x="1431013" y="2433131"/>
                  </a:lnTo>
                  <a:lnTo>
                    <a:pt x="1425941" y="2442015"/>
                  </a:lnTo>
                  <a:lnTo>
                    <a:pt x="1420553" y="2450581"/>
                  </a:lnTo>
                  <a:lnTo>
                    <a:pt x="1414531" y="2458830"/>
                  </a:lnTo>
                  <a:lnTo>
                    <a:pt x="1407875" y="2467079"/>
                  </a:lnTo>
                  <a:lnTo>
                    <a:pt x="1401219" y="2475011"/>
                  </a:lnTo>
                  <a:lnTo>
                    <a:pt x="1394246" y="2482625"/>
                  </a:lnTo>
                  <a:lnTo>
                    <a:pt x="1386322" y="2489605"/>
                  </a:lnTo>
                  <a:lnTo>
                    <a:pt x="1378398" y="2496902"/>
                  </a:lnTo>
                  <a:lnTo>
                    <a:pt x="1369841" y="2503565"/>
                  </a:lnTo>
                  <a:lnTo>
                    <a:pt x="1361283" y="2510227"/>
                  </a:lnTo>
                  <a:lnTo>
                    <a:pt x="1352091" y="2516573"/>
                  </a:lnTo>
                  <a:lnTo>
                    <a:pt x="1342266" y="2522284"/>
                  </a:lnTo>
                  <a:lnTo>
                    <a:pt x="1332757" y="2527994"/>
                  </a:lnTo>
                  <a:lnTo>
                    <a:pt x="1322615" y="2532753"/>
                  </a:lnTo>
                  <a:lnTo>
                    <a:pt x="1312155" y="2537830"/>
                  </a:lnTo>
                  <a:lnTo>
                    <a:pt x="1301696" y="2542589"/>
                  </a:lnTo>
                  <a:lnTo>
                    <a:pt x="1290602" y="2546396"/>
                  </a:lnTo>
                  <a:lnTo>
                    <a:pt x="1279509" y="2550520"/>
                  </a:lnTo>
                  <a:lnTo>
                    <a:pt x="1268099" y="2553693"/>
                  </a:lnTo>
                  <a:lnTo>
                    <a:pt x="1256371" y="2556549"/>
                  </a:lnTo>
                  <a:lnTo>
                    <a:pt x="1244327" y="2559404"/>
                  </a:lnTo>
                  <a:lnTo>
                    <a:pt x="1232283" y="2561625"/>
                  </a:lnTo>
                  <a:lnTo>
                    <a:pt x="1219922" y="2563211"/>
                  </a:lnTo>
                  <a:lnTo>
                    <a:pt x="1219922" y="2608263"/>
                  </a:lnTo>
                  <a:lnTo>
                    <a:pt x="1135929" y="2608263"/>
                  </a:lnTo>
                  <a:lnTo>
                    <a:pt x="1135929" y="2563211"/>
                  </a:lnTo>
                  <a:lnTo>
                    <a:pt x="1123568" y="2561625"/>
                  </a:lnTo>
                  <a:lnTo>
                    <a:pt x="1111207" y="2559404"/>
                  </a:lnTo>
                  <a:lnTo>
                    <a:pt x="1099479" y="2556549"/>
                  </a:lnTo>
                  <a:lnTo>
                    <a:pt x="1087435" y="2553693"/>
                  </a:lnTo>
                  <a:lnTo>
                    <a:pt x="1076342" y="2550520"/>
                  </a:lnTo>
                  <a:lnTo>
                    <a:pt x="1065248" y="2546396"/>
                  </a:lnTo>
                  <a:lnTo>
                    <a:pt x="1053838" y="2542589"/>
                  </a:lnTo>
                  <a:lnTo>
                    <a:pt x="1043378" y="2537830"/>
                  </a:lnTo>
                  <a:lnTo>
                    <a:pt x="1032919" y="2532753"/>
                  </a:lnTo>
                  <a:lnTo>
                    <a:pt x="1022776" y="2527994"/>
                  </a:lnTo>
                  <a:lnTo>
                    <a:pt x="1012951" y="2522284"/>
                  </a:lnTo>
                  <a:lnTo>
                    <a:pt x="1003442" y="2516573"/>
                  </a:lnTo>
                  <a:lnTo>
                    <a:pt x="994251" y="2510227"/>
                  </a:lnTo>
                  <a:lnTo>
                    <a:pt x="985376" y="2503565"/>
                  </a:lnTo>
                  <a:lnTo>
                    <a:pt x="977135" y="2496902"/>
                  </a:lnTo>
                  <a:lnTo>
                    <a:pt x="968894" y="2489605"/>
                  </a:lnTo>
                  <a:lnTo>
                    <a:pt x="961288" y="2482625"/>
                  </a:lnTo>
                  <a:lnTo>
                    <a:pt x="953998" y="2475011"/>
                  </a:lnTo>
                  <a:lnTo>
                    <a:pt x="947342" y="2467079"/>
                  </a:lnTo>
                  <a:lnTo>
                    <a:pt x="941002" y="2458830"/>
                  </a:lnTo>
                  <a:lnTo>
                    <a:pt x="934663" y="2450581"/>
                  </a:lnTo>
                  <a:lnTo>
                    <a:pt x="929592" y="2442015"/>
                  </a:lnTo>
                  <a:lnTo>
                    <a:pt x="924204" y="2433131"/>
                  </a:lnTo>
                  <a:lnTo>
                    <a:pt x="919450" y="2424248"/>
                  </a:lnTo>
                  <a:lnTo>
                    <a:pt x="915646" y="2415047"/>
                  </a:lnTo>
                  <a:lnTo>
                    <a:pt x="911843" y="2405212"/>
                  </a:lnTo>
                  <a:lnTo>
                    <a:pt x="908990" y="2396011"/>
                  </a:lnTo>
                  <a:lnTo>
                    <a:pt x="906455" y="2386176"/>
                  </a:lnTo>
                  <a:lnTo>
                    <a:pt x="904553" y="2376341"/>
                  </a:lnTo>
                  <a:lnTo>
                    <a:pt x="902651" y="2366505"/>
                  </a:lnTo>
                  <a:lnTo>
                    <a:pt x="902017" y="2356353"/>
                  </a:lnTo>
                  <a:lnTo>
                    <a:pt x="901700" y="2345883"/>
                  </a:lnTo>
                  <a:lnTo>
                    <a:pt x="1011683" y="2345883"/>
                  </a:lnTo>
                  <a:lnTo>
                    <a:pt x="1011683" y="2351594"/>
                  </a:lnTo>
                  <a:lnTo>
                    <a:pt x="1012317" y="2357622"/>
                  </a:lnTo>
                  <a:lnTo>
                    <a:pt x="1012951" y="2363015"/>
                  </a:lnTo>
                  <a:lnTo>
                    <a:pt x="1014219" y="2368409"/>
                  </a:lnTo>
                  <a:lnTo>
                    <a:pt x="1015487" y="2374120"/>
                  </a:lnTo>
                  <a:lnTo>
                    <a:pt x="1017071" y="2379196"/>
                  </a:lnTo>
                  <a:lnTo>
                    <a:pt x="1018973" y="2384590"/>
                  </a:lnTo>
                  <a:lnTo>
                    <a:pt x="1020875" y="2389983"/>
                  </a:lnTo>
                  <a:lnTo>
                    <a:pt x="1023727" y="2395059"/>
                  </a:lnTo>
                  <a:lnTo>
                    <a:pt x="1026263" y="2400136"/>
                  </a:lnTo>
                  <a:lnTo>
                    <a:pt x="1028799" y="2404577"/>
                  </a:lnTo>
                  <a:lnTo>
                    <a:pt x="1032285" y="2409654"/>
                  </a:lnTo>
                  <a:lnTo>
                    <a:pt x="1035455" y="2414413"/>
                  </a:lnTo>
                  <a:lnTo>
                    <a:pt x="1039258" y="2418854"/>
                  </a:lnTo>
                  <a:lnTo>
                    <a:pt x="1043062" y="2423296"/>
                  </a:lnTo>
                  <a:lnTo>
                    <a:pt x="1046865" y="2427421"/>
                  </a:lnTo>
                  <a:lnTo>
                    <a:pt x="1051302" y="2431862"/>
                  </a:lnTo>
                  <a:lnTo>
                    <a:pt x="1055423" y="2435670"/>
                  </a:lnTo>
                  <a:lnTo>
                    <a:pt x="1060177" y="2439160"/>
                  </a:lnTo>
                  <a:lnTo>
                    <a:pt x="1065248" y="2443284"/>
                  </a:lnTo>
                  <a:lnTo>
                    <a:pt x="1070003" y="2446457"/>
                  </a:lnTo>
                  <a:lnTo>
                    <a:pt x="1075391" y="2450264"/>
                  </a:lnTo>
                  <a:lnTo>
                    <a:pt x="1080779" y="2453119"/>
                  </a:lnTo>
                  <a:lnTo>
                    <a:pt x="1086167" y="2456292"/>
                  </a:lnTo>
                  <a:lnTo>
                    <a:pt x="1092189" y="2459147"/>
                  </a:lnTo>
                  <a:lnTo>
                    <a:pt x="1097578" y="2461686"/>
                  </a:lnTo>
                  <a:lnTo>
                    <a:pt x="1103917" y="2464224"/>
                  </a:lnTo>
                  <a:lnTo>
                    <a:pt x="1109939" y="2466762"/>
                  </a:lnTo>
                  <a:lnTo>
                    <a:pt x="1116278" y="2468665"/>
                  </a:lnTo>
                  <a:lnTo>
                    <a:pt x="1122617" y="2470569"/>
                  </a:lnTo>
                  <a:lnTo>
                    <a:pt x="1128956" y="2472473"/>
                  </a:lnTo>
                  <a:lnTo>
                    <a:pt x="1135929" y="2474059"/>
                  </a:lnTo>
                  <a:lnTo>
                    <a:pt x="1135929" y="2211044"/>
                  </a:lnTo>
                  <a:lnTo>
                    <a:pt x="1123568" y="2209141"/>
                  </a:lnTo>
                  <a:lnTo>
                    <a:pt x="1111207" y="2206920"/>
                  </a:lnTo>
                  <a:lnTo>
                    <a:pt x="1099479" y="2204699"/>
                  </a:lnTo>
                  <a:lnTo>
                    <a:pt x="1087752" y="2201526"/>
                  </a:lnTo>
                  <a:lnTo>
                    <a:pt x="1076342" y="2198036"/>
                  </a:lnTo>
                  <a:lnTo>
                    <a:pt x="1065248" y="2194546"/>
                  </a:lnTo>
                  <a:lnTo>
                    <a:pt x="1054155" y="2190104"/>
                  </a:lnTo>
                  <a:lnTo>
                    <a:pt x="1043378" y="2185663"/>
                  </a:lnTo>
                  <a:lnTo>
                    <a:pt x="1033236" y="2180904"/>
                  </a:lnTo>
                  <a:lnTo>
                    <a:pt x="1023093" y="2175510"/>
                  </a:lnTo>
                  <a:lnTo>
                    <a:pt x="1012951" y="2170117"/>
                  </a:lnTo>
                  <a:lnTo>
                    <a:pt x="1003759" y="2164089"/>
                  </a:lnTo>
                  <a:lnTo>
                    <a:pt x="994568" y="2157743"/>
                  </a:lnTo>
                  <a:lnTo>
                    <a:pt x="985693" y="2151715"/>
                  </a:lnTo>
                  <a:lnTo>
                    <a:pt x="977452" y="2144735"/>
                  </a:lnTo>
                  <a:lnTo>
                    <a:pt x="969211" y="2137438"/>
                  </a:lnTo>
                  <a:lnTo>
                    <a:pt x="961604" y="2130141"/>
                  </a:lnTo>
                  <a:lnTo>
                    <a:pt x="954631" y="2122527"/>
                  </a:lnTo>
                  <a:lnTo>
                    <a:pt x="947659" y="2114595"/>
                  </a:lnTo>
                  <a:lnTo>
                    <a:pt x="941319" y="2106346"/>
                  </a:lnTo>
                  <a:lnTo>
                    <a:pt x="935297" y="2098097"/>
                  </a:lnTo>
                  <a:lnTo>
                    <a:pt x="929909" y="2089531"/>
                  </a:lnTo>
                  <a:lnTo>
                    <a:pt x="924838" y="2080647"/>
                  </a:lnTo>
                  <a:lnTo>
                    <a:pt x="920084" y="2071764"/>
                  </a:lnTo>
                  <a:lnTo>
                    <a:pt x="915963" y="2062563"/>
                  </a:lnTo>
                  <a:lnTo>
                    <a:pt x="912794" y="2053362"/>
                  </a:lnTo>
                  <a:lnTo>
                    <a:pt x="909307" y="2043844"/>
                  </a:lnTo>
                  <a:lnTo>
                    <a:pt x="907088" y="2034009"/>
                  </a:lnTo>
                  <a:lnTo>
                    <a:pt x="905187" y="2024491"/>
                  </a:lnTo>
                  <a:lnTo>
                    <a:pt x="903285" y="2014021"/>
                  </a:lnTo>
                  <a:lnTo>
                    <a:pt x="902651" y="2004186"/>
                  </a:lnTo>
                  <a:lnTo>
                    <a:pt x="902334" y="1994033"/>
                  </a:lnTo>
                  <a:lnTo>
                    <a:pt x="902651" y="1983563"/>
                  </a:lnTo>
                  <a:lnTo>
                    <a:pt x="903285" y="1973728"/>
                  </a:lnTo>
                  <a:lnTo>
                    <a:pt x="905187" y="1963258"/>
                  </a:lnTo>
                  <a:lnTo>
                    <a:pt x="907088" y="1953740"/>
                  </a:lnTo>
                  <a:lnTo>
                    <a:pt x="909307" y="1943905"/>
                  </a:lnTo>
                  <a:lnTo>
                    <a:pt x="912794" y="1934387"/>
                  </a:lnTo>
                  <a:lnTo>
                    <a:pt x="915963" y="1925186"/>
                  </a:lnTo>
                  <a:lnTo>
                    <a:pt x="920084" y="1915985"/>
                  </a:lnTo>
                  <a:lnTo>
                    <a:pt x="924838" y="1907102"/>
                  </a:lnTo>
                  <a:lnTo>
                    <a:pt x="929909" y="1898218"/>
                  </a:lnTo>
                  <a:lnTo>
                    <a:pt x="935297" y="1889652"/>
                  </a:lnTo>
                  <a:lnTo>
                    <a:pt x="941319" y="1881403"/>
                  </a:lnTo>
                  <a:lnTo>
                    <a:pt x="947659" y="1873154"/>
                  </a:lnTo>
                  <a:lnTo>
                    <a:pt x="954631" y="1865222"/>
                  </a:lnTo>
                  <a:lnTo>
                    <a:pt x="961604" y="1857608"/>
                  </a:lnTo>
                  <a:lnTo>
                    <a:pt x="969211" y="1850311"/>
                  </a:lnTo>
                  <a:lnTo>
                    <a:pt x="977452" y="1843014"/>
                  </a:lnTo>
                  <a:lnTo>
                    <a:pt x="985693" y="1836034"/>
                  </a:lnTo>
                  <a:lnTo>
                    <a:pt x="994568" y="1830006"/>
                  </a:lnTo>
                  <a:lnTo>
                    <a:pt x="1003759" y="1823660"/>
                  </a:lnTo>
                  <a:lnTo>
                    <a:pt x="1012951" y="1817632"/>
                  </a:lnTo>
                  <a:lnTo>
                    <a:pt x="1023093" y="1812239"/>
                  </a:lnTo>
                  <a:lnTo>
                    <a:pt x="1033236" y="1806845"/>
                  </a:lnTo>
                  <a:lnTo>
                    <a:pt x="1043378" y="1802086"/>
                  </a:lnTo>
                  <a:lnTo>
                    <a:pt x="1054155" y="1797644"/>
                  </a:lnTo>
                  <a:lnTo>
                    <a:pt x="1065248" y="1793203"/>
                  </a:lnTo>
                  <a:lnTo>
                    <a:pt x="1076342" y="1789713"/>
                  </a:lnTo>
                  <a:lnTo>
                    <a:pt x="1087752" y="1785906"/>
                  </a:lnTo>
                  <a:lnTo>
                    <a:pt x="1099479" y="1783050"/>
                  </a:lnTo>
                  <a:lnTo>
                    <a:pt x="1111207" y="1780829"/>
                  </a:lnTo>
                  <a:lnTo>
                    <a:pt x="1123568" y="1778608"/>
                  </a:lnTo>
                  <a:lnTo>
                    <a:pt x="1135929" y="1776705"/>
                  </a:lnTo>
                  <a:lnTo>
                    <a:pt x="1135929" y="1741488"/>
                  </a:lnTo>
                  <a:close/>
                  <a:moveTo>
                    <a:pt x="1183323" y="1498000"/>
                  </a:moveTo>
                  <a:lnTo>
                    <a:pt x="1166813" y="1498635"/>
                  </a:lnTo>
                  <a:lnTo>
                    <a:pt x="1150621" y="1498953"/>
                  </a:lnTo>
                  <a:lnTo>
                    <a:pt x="1134111" y="1499588"/>
                  </a:lnTo>
                  <a:lnTo>
                    <a:pt x="1117918" y="1500858"/>
                  </a:lnTo>
                  <a:lnTo>
                    <a:pt x="1101726" y="1502446"/>
                  </a:lnTo>
                  <a:lnTo>
                    <a:pt x="1085533" y="1504351"/>
                  </a:lnTo>
                  <a:lnTo>
                    <a:pt x="1069341" y="1507209"/>
                  </a:lnTo>
                  <a:lnTo>
                    <a:pt x="1053466" y="1509749"/>
                  </a:lnTo>
                  <a:lnTo>
                    <a:pt x="1037273" y="1512925"/>
                  </a:lnTo>
                  <a:lnTo>
                    <a:pt x="1021716" y="1516418"/>
                  </a:lnTo>
                  <a:lnTo>
                    <a:pt x="1005841" y="1520229"/>
                  </a:lnTo>
                  <a:lnTo>
                    <a:pt x="990283" y="1524674"/>
                  </a:lnTo>
                  <a:lnTo>
                    <a:pt x="974726" y="1529120"/>
                  </a:lnTo>
                  <a:lnTo>
                    <a:pt x="959168" y="1534518"/>
                  </a:lnTo>
                  <a:lnTo>
                    <a:pt x="943611" y="1539599"/>
                  </a:lnTo>
                  <a:lnTo>
                    <a:pt x="928688" y="1545633"/>
                  </a:lnTo>
                  <a:lnTo>
                    <a:pt x="913448" y="1551666"/>
                  </a:lnTo>
                  <a:lnTo>
                    <a:pt x="898526" y="1558335"/>
                  </a:lnTo>
                  <a:lnTo>
                    <a:pt x="883603" y="1565003"/>
                  </a:lnTo>
                  <a:lnTo>
                    <a:pt x="869316" y="1572307"/>
                  </a:lnTo>
                  <a:lnTo>
                    <a:pt x="854711" y="1579928"/>
                  </a:lnTo>
                  <a:lnTo>
                    <a:pt x="840106" y="1587867"/>
                  </a:lnTo>
                  <a:lnTo>
                    <a:pt x="826453" y="1596123"/>
                  </a:lnTo>
                  <a:lnTo>
                    <a:pt x="812166" y="1604697"/>
                  </a:lnTo>
                  <a:lnTo>
                    <a:pt x="798513" y="1613906"/>
                  </a:lnTo>
                  <a:lnTo>
                    <a:pt x="785178" y="1623115"/>
                  </a:lnTo>
                  <a:lnTo>
                    <a:pt x="771526" y="1632642"/>
                  </a:lnTo>
                  <a:lnTo>
                    <a:pt x="758191" y="1643121"/>
                  </a:lnTo>
                  <a:lnTo>
                    <a:pt x="745491" y="1653600"/>
                  </a:lnTo>
                  <a:lnTo>
                    <a:pt x="732791" y="1664079"/>
                  </a:lnTo>
                  <a:lnTo>
                    <a:pt x="720408" y="1675193"/>
                  </a:lnTo>
                  <a:lnTo>
                    <a:pt x="708343" y="1686625"/>
                  </a:lnTo>
                  <a:lnTo>
                    <a:pt x="695961" y="1698375"/>
                  </a:lnTo>
                  <a:lnTo>
                    <a:pt x="684531" y="1710442"/>
                  </a:lnTo>
                  <a:lnTo>
                    <a:pt x="672783" y="1723144"/>
                  </a:lnTo>
                  <a:lnTo>
                    <a:pt x="661671" y="1735528"/>
                  </a:lnTo>
                  <a:lnTo>
                    <a:pt x="650876" y="1748865"/>
                  </a:lnTo>
                  <a:lnTo>
                    <a:pt x="640398" y="1762520"/>
                  </a:lnTo>
                  <a:lnTo>
                    <a:pt x="629921" y="1776175"/>
                  </a:lnTo>
                  <a:lnTo>
                    <a:pt x="620078" y="1790464"/>
                  </a:lnTo>
                  <a:lnTo>
                    <a:pt x="610236" y="1804754"/>
                  </a:lnTo>
                  <a:lnTo>
                    <a:pt x="601028" y="1819361"/>
                  </a:lnTo>
                  <a:lnTo>
                    <a:pt x="592138" y="1834286"/>
                  </a:lnTo>
                  <a:lnTo>
                    <a:pt x="583566" y="1849529"/>
                  </a:lnTo>
                  <a:lnTo>
                    <a:pt x="575311" y="1864771"/>
                  </a:lnTo>
                  <a:lnTo>
                    <a:pt x="567373" y="1880014"/>
                  </a:lnTo>
                  <a:lnTo>
                    <a:pt x="560071" y="1895574"/>
                  </a:lnTo>
                  <a:lnTo>
                    <a:pt x="553086" y="1911134"/>
                  </a:lnTo>
                  <a:lnTo>
                    <a:pt x="546736" y="1927011"/>
                  </a:lnTo>
                  <a:lnTo>
                    <a:pt x="541021" y="1942889"/>
                  </a:lnTo>
                  <a:lnTo>
                    <a:pt x="535306" y="1958766"/>
                  </a:lnTo>
                  <a:lnTo>
                    <a:pt x="529908" y="1974644"/>
                  </a:lnTo>
                  <a:lnTo>
                    <a:pt x="525146" y="1990521"/>
                  </a:lnTo>
                  <a:lnTo>
                    <a:pt x="520701" y="2006716"/>
                  </a:lnTo>
                  <a:lnTo>
                    <a:pt x="516891" y="2022912"/>
                  </a:lnTo>
                  <a:lnTo>
                    <a:pt x="513398" y="2039107"/>
                  </a:lnTo>
                  <a:lnTo>
                    <a:pt x="510223" y="2055302"/>
                  </a:lnTo>
                  <a:lnTo>
                    <a:pt x="507683" y="2071497"/>
                  </a:lnTo>
                  <a:lnTo>
                    <a:pt x="505461" y="2088009"/>
                  </a:lnTo>
                  <a:lnTo>
                    <a:pt x="503238" y="2104205"/>
                  </a:lnTo>
                  <a:lnTo>
                    <a:pt x="501651" y="2120717"/>
                  </a:lnTo>
                  <a:lnTo>
                    <a:pt x="500698" y="2136912"/>
                  </a:lnTo>
                  <a:lnTo>
                    <a:pt x="500063" y="2153425"/>
                  </a:lnTo>
                  <a:lnTo>
                    <a:pt x="499746" y="2169938"/>
                  </a:lnTo>
                  <a:lnTo>
                    <a:pt x="499746" y="2185815"/>
                  </a:lnTo>
                  <a:lnTo>
                    <a:pt x="500063" y="2202328"/>
                  </a:lnTo>
                  <a:lnTo>
                    <a:pt x="501016" y="2218523"/>
                  </a:lnTo>
                  <a:lnTo>
                    <a:pt x="502286" y="2234718"/>
                  </a:lnTo>
                  <a:lnTo>
                    <a:pt x="503556" y="2250913"/>
                  </a:lnTo>
                  <a:lnTo>
                    <a:pt x="506096" y="2267108"/>
                  </a:lnTo>
                  <a:lnTo>
                    <a:pt x="508318" y="2283303"/>
                  </a:lnTo>
                  <a:lnTo>
                    <a:pt x="510858" y="2299181"/>
                  </a:lnTo>
                  <a:lnTo>
                    <a:pt x="514351" y="2315376"/>
                  </a:lnTo>
                  <a:lnTo>
                    <a:pt x="517843" y="2331253"/>
                  </a:lnTo>
                  <a:lnTo>
                    <a:pt x="521336" y="2346813"/>
                  </a:lnTo>
                  <a:lnTo>
                    <a:pt x="525781" y="2362373"/>
                  </a:lnTo>
                  <a:lnTo>
                    <a:pt x="530861" y="2377933"/>
                  </a:lnTo>
                  <a:lnTo>
                    <a:pt x="535623" y="2393493"/>
                  </a:lnTo>
                  <a:lnTo>
                    <a:pt x="541021" y="2409053"/>
                  </a:lnTo>
                  <a:lnTo>
                    <a:pt x="546736" y="2424296"/>
                  </a:lnTo>
                  <a:lnTo>
                    <a:pt x="552768" y="2439221"/>
                  </a:lnTo>
                  <a:lnTo>
                    <a:pt x="559436" y="2454146"/>
                  </a:lnTo>
                  <a:lnTo>
                    <a:pt x="566421" y="2469071"/>
                  </a:lnTo>
                  <a:lnTo>
                    <a:pt x="573723" y="2483678"/>
                  </a:lnTo>
                  <a:lnTo>
                    <a:pt x="581343" y="2497968"/>
                  </a:lnTo>
                  <a:lnTo>
                    <a:pt x="588963" y="2512257"/>
                  </a:lnTo>
                  <a:lnTo>
                    <a:pt x="597218" y="2526547"/>
                  </a:lnTo>
                  <a:lnTo>
                    <a:pt x="605791" y="2540519"/>
                  </a:lnTo>
                  <a:lnTo>
                    <a:pt x="615316" y="2554174"/>
                  </a:lnTo>
                  <a:lnTo>
                    <a:pt x="624523" y="2567511"/>
                  </a:lnTo>
                  <a:lnTo>
                    <a:pt x="634366" y="2581166"/>
                  </a:lnTo>
                  <a:lnTo>
                    <a:pt x="644208" y="2594503"/>
                  </a:lnTo>
                  <a:lnTo>
                    <a:pt x="654686" y="2607205"/>
                  </a:lnTo>
                  <a:lnTo>
                    <a:pt x="665163" y="2619907"/>
                  </a:lnTo>
                  <a:lnTo>
                    <a:pt x="676593" y="2632292"/>
                  </a:lnTo>
                  <a:lnTo>
                    <a:pt x="688023" y="2644676"/>
                  </a:lnTo>
                  <a:lnTo>
                    <a:pt x="699771" y="2656426"/>
                  </a:lnTo>
                  <a:lnTo>
                    <a:pt x="711836" y="2668175"/>
                  </a:lnTo>
                  <a:lnTo>
                    <a:pt x="724218" y="2679924"/>
                  </a:lnTo>
                  <a:lnTo>
                    <a:pt x="737236" y="2691039"/>
                  </a:lnTo>
                  <a:lnTo>
                    <a:pt x="749936" y="2701835"/>
                  </a:lnTo>
                  <a:lnTo>
                    <a:pt x="763588" y="2712632"/>
                  </a:lnTo>
                  <a:lnTo>
                    <a:pt x="777558" y="2722794"/>
                  </a:lnTo>
                  <a:lnTo>
                    <a:pt x="791528" y="2732638"/>
                  </a:lnTo>
                  <a:lnTo>
                    <a:pt x="805816" y="2742482"/>
                  </a:lnTo>
                  <a:lnTo>
                    <a:pt x="820738" y="2751691"/>
                  </a:lnTo>
                  <a:lnTo>
                    <a:pt x="835661" y="2760582"/>
                  </a:lnTo>
                  <a:lnTo>
                    <a:pt x="850583" y="2769156"/>
                  </a:lnTo>
                  <a:lnTo>
                    <a:pt x="866141" y="2777412"/>
                  </a:lnTo>
                  <a:lnTo>
                    <a:pt x="881381" y="2785351"/>
                  </a:lnTo>
                  <a:lnTo>
                    <a:pt x="896938" y="2792655"/>
                  </a:lnTo>
                  <a:lnTo>
                    <a:pt x="912496" y="2799641"/>
                  </a:lnTo>
                  <a:lnTo>
                    <a:pt x="928371" y="2805992"/>
                  </a:lnTo>
                  <a:lnTo>
                    <a:pt x="943928" y="2811708"/>
                  </a:lnTo>
                  <a:lnTo>
                    <a:pt x="959803" y="2817424"/>
                  </a:lnTo>
                  <a:lnTo>
                    <a:pt x="975678" y="2822505"/>
                  </a:lnTo>
                  <a:lnTo>
                    <a:pt x="991871" y="2827585"/>
                  </a:lnTo>
                  <a:lnTo>
                    <a:pt x="1008063" y="2832031"/>
                  </a:lnTo>
                  <a:lnTo>
                    <a:pt x="1024256" y="2835842"/>
                  </a:lnTo>
                  <a:lnTo>
                    <a:pt x="1040448" y="2839335"/>
                  </a:lnTo>
                  <a:lnTo>
                    <a:pt x="1056641" y="2842510"/>
                  </a:lnTo>
                  <a:lnTo>
                    <a:pt x="1073151" y="2845051"/>
                  </a:lnTo>
                  <a:lnTo>
                    <a:pt x="1089343" y="2847591"/>
                  </a:lnTo>
                  <a:lnTo>
                    <a:pt x="1105853" y="2849496"/>
                  </a:lnTo>
                  <a:lnTo>
                    <a:pt x="1121728" y="2851084"/>
                  </a:lnTo>
                  <a:lnTo>
                    <a:pt x="1138238" y="2852037"/>
                  </a:lnTo>
                  <a:lnTo>
                    <a:pt x="1154431" y="2852989"/>
                  </a:lnTo>
                  <a:lnTo>
                    <a:pt x="1170941" y="2853307"/>
                  </a:lnTo>
                  <a:lnTo>
                    <a:pt x="1187133" y="2852989"/>
                  </a:lnTo>
                  <a:lnTo>
                    <a:pt x="1203643" y="2852672"/>
                  </a:lnTo>
                  <a:lnTo>
                    <a:pt x="1219836" y="2851719"/>
                  </a:lnTo>
                  <a:lnTo>
                    <a:pt x="1236346" y="2850767"/>
                  </a:lnTo>
                  <a:lnTo>
                    <a:pt x="1252538" y="2849179"/>
                  </a:lnTo>
                  <a:lnTo>
                    <a:pt x="1268731" y="2846956"/>
                  </a:lnTo>
                  <a:lnTo>
                    <a:pt x="1284606" y="2844416"/>
                  </a:lnTo>
                  <a:lnTo>
                    <a:pt x="1300799" y="2841875"/>
                  </a:lnTo>
                  <a:lnTo>
                    <a:pt x="1316356" y="2838382"/>
                  </a:lnTo>
                  <a:lnTo>
                    <a:pt x="1332231" y="2835207"/>
                  </a:lnTo>
                  <a:lnTo>
                    <a:pt x="1348106" y="2831396"/>
                  </a:lnTo>
                  <a:lnTo>
                    <a:pt x="1363981" y="2826950"/>
                  </a:lnTo>
                  <a:lnTo>
                    <a:pt x="1379539" y="2822187"/>
                  </a:lnTo>
                  <a:lnTo>
                    <a:pt x="1395096" y="2817106"/>
                  </a:lnTo>
                  <a:lnTo>
                    <a:pt x="1410336" y="2811708"/>
                  </a:lnTo>
                  <a:lnTo>
                    <a:pt x="1425259" y="2805992"/>
                  </a:lnTo>
                  <a:lnTo>
                    <a:pt x="1440499" y="2799958"/>
                  </a:lnTo>
                  <a:lnTo>
                    <a:pt x="1455421" y="2793290"/>
                  </a:lnTo>
                  <a:lnTo>
                    <a:pt x="1470344" y="2786304"/>
                  </a:lnTo>
                  <a:lnTo>
                    <a:pt x="1484949" y="2779000"/>
                  </a:lnTo>
                  <a:lnTo>
                    <a:pt x="1499554" y="2771379"/>
                  </a:lnTo>
                  <a:lnTo>
                    <a:pt x="1513841" y="2763758"/>
                  </a:lnTo>
                  <a:lnTo>
                    <a:pt x="1527811" y="2755501"/>
                  </a:lnTo>
                  <a:lnTo>
                    <a:pt x="1541781" y="2746927"/>
                  </a:lnTo>
                  <a:lnTo>
                    <a:pt x="1555751" y="2738036"/>
                  </a:lnTo>
                  <a:lnTo>
                    <a:pt x="1569086" y="2728192"/>
                  </a:lnTo>
                  <a:lnTo>
                    <a:pt x="1582421" y="2718665"/>
                  </a:lnTo>
                  <a:lnTo>
                    <a:pt x="1595439" y="2708504"/>
                  </a:lnTo>
                  <a:lnTo>
                    <a:pt x="1608456" y="2698342"/>
                  </a:lnTo>
                  <a:lnTo>
                    <a:pt x="1621156" y="2687545"/>
                  </a:lnTo>
                  <a:lnTo>
                    <a:pt x="1633856" y="2676431"/>
                  </a:lnTo>
                  <a:lnTo>
                    <a:pt x="1645921" y="2664999"/>
                  </a:lnTo>
                  <a:lnTo>
                    <a:pt x="1657986" y="2653250"/>
                  </a:lnTo>
                  <a:lnTo>
                    <a:pt x="1669416" y="2640866"/>
                  </a:lnTo>
                  <a:lnTo>
                    <a:pt x="1681164" y="2628799"/>
                  </a:lnTo>
                  <a:lnTo>
                    <a:pt x="1692276" y="2615779"/>
                  </a:lnTo>
                  <a:lnTo>
                    <a:pt x="1703071" y="2602759"/>
                  </a:lnTo>
                  <a:lnTo>
                    <a:pt x="1713549" y="2589422"/>
                  </a:lnTo>
                  <a:lnTo>
                    <a:pt x="1724026" y="2575450"/>
                  </a:lnTo>
                  <a:lnTo>
                    <a:pt x="1734186" y="2561478"/>
                  </a:lnTo>
                  <a:lnTo>
                    <a:pt x="1743711" y="2546870"/>
                  </a:lnTo>
                  <a:lnTo>
                    <a:pt x="1753236" y="2532263"/>
                  </a:lnTo>
                  <a:lnTo>
                    <a:pt x="1762126" y="2517338"/>
                  </a:lnTo>
                  <a:lnTo>
                    <a:pt x="1770699" y="2502096"/>
                  </a:lnTo>
                  <a:lnTo>
                    <a:pt x="1778954" y="2486853"/>
                  </a:lnTo>
                  <a:lnTo>
                    <a:pt x="1786574" y="2471611"/>
                  </a:lnTo>
                  <a:lnTo>
                    <a:pt x="1793876" y="2456051"/>
                  </a:lnTo>
                  <a:lnTo>
                    <a:pt x="1800861" y="2440173"/>
                  </a:lnTo>
                  <a:lnTo>
                    <a:pt x="1807211" y="2424931"/>
                  </a:lnTo>
                  <a:lnTo>
                    <a:pt x="1813244" y="2409053"/>
                  </a:lnTo>
                  <a:lnTo>
                    <a:pt x="1818959" y="2393176"/>
                  </a:lnTo>
                  <a:lnTo>
                    <a:pt x="1824039" y="2376981"/>
                  </a:lnTo>
                  <a:lnTo>
                    <a:pt x="1828801" y="2361103"/>
                  </a:lnTo>
                  <a:lnTo>
                    <a:pt x="1833246" y="2344908"/>
                  </a:lnTo>
                  <a:lnTo>
                    <a:pt x="1837056" y="2328713"/>
                  </a:lnTo>
                  <a:lnTo>
                    <a:pt x="1840549" y="2312518"/>
                  </a:lnTo>
                  <a:lnTo>
                    <a:pt x="1844041" y="2296005"/>
                  </a:lnTo>
                  <a:lnTo>
                    <a:pt x="1846581" y="2280128"/>
                  </a:lnTo>
                  <a:lnTo>
                    <a:pt x="1848804" y="2263615"/>
                  </a:lnTo>
                  <a:lnTo>
                    <a:pt x="1851026" y="2247420"/>
                  </a:lnTo>
                  <a:lnTo>
                    <a:pt x="1852614" y="2230907"/>
                  </a:lnTo>
                  <a:lnTo>
                    <a:pt x="1853566" y="2214712"/>
                  </a:lnTo>
                  <a:lnTo>
                    <a:pt x="1854201" y="2198200"/>
                  </a:lnTo>
                  <a:lnTo>
                    <a:pt x="1854519" y="2182005"/>
                  </a:lnTo>
                  <a:lnTo>
                    <a:pt x="1854519" y="2165492"/>
                  </a:lnTo>
                  <a:lnTo>
                    <a:pt x="1853884" y="2149297"/>
                  </a:lnTo>
                  <a:lnTo>
                    <a:pt x="1853249" y="2132784"/>
                  </a:lnTo>
                  <a:lnTo>
                    <a:pt x="1851979" y="2116589"/>
                  </a:lnTo>
                  <a:lnTo>
                    <a:pt x="1850391" y="2100394"/>
                  </a:lnTo>
                  <a:lnTo>
                    <a:pt x="1848169" y="2084516"/>
                  </a:lnTo>
                  <a:lnTo>
                    <a:pt x="1845946" y="2068321"/>
                  </a:lnTo>
                  <a:lnTo>
                    <a:pt x="1843089" y="2052444"/>
                  </a:lnTo>
                  <a:lnTo>
                    <a:pt x="1839914" y="2036249"/>
                  </a:lnTo>
                  <a:lnTo>
                    <a:pt x="1836421" y="2020371"/>
                  </a:lnTo>
                  <a:lnTo>
                    <a:pt x="1832294" y="2004494"/>
                  </a:lnTo>
                  <a:lnTo>
                    <a:pt x="1828166" y="1988934"/>
                  </a:lnTo>
                  <a:lnTo>
                    <a:pt x="1823404" y="1973374"/>
                  </a:lnTo>
                  <a:lnTo>
                    <a:pt x="1818641" y="1958131"/>
                  </a:lnTo>
                  <a:lnTo>
                    <a:pt x="1812926" y="1942571"/>
                  </a:lnTo>
                  <a:lnTo>
                    <a:pt x="1807211" y="1927329"/>
                  </a:lnTo>
                  <a:lnTo>
                    <a:pt x="1801179" y="1912086"/>
                  </a:lnTo>
                  <a:lnTo>
                    <a:pt x="1794829" y="1897161"/>
                  </a:lnTo>
                  <a:lnTo>
                    <a:pt x="1787844" y="1882554"/>
                  </a:lnTo>
                  <a:lnTo>
                    <a:pt x="1780541" y="1867947"/>
                  </a:lnTo>
                  <a:lnTo>
                    <a:pt x="1772921" y="1853339"/>
                  </a:lnTo>
                  <a:lnTo>
                    <a:pt x="1764984" y="1839050"/>
                  </a:lnTo>
                  <a:lnTo>
                    <a:pt x="1757046" y="1825077"/>
                  </a:lnTo>
                  <a:lnTo>
                    <a:pt x="1747839" y="1810788"/>
                  </a:lnTo>
                  <a:lnTo>
                    <a:pt x="1738949" y="1797450"/>
                  </a:lnTo>
                  <a:lnTo>
                    <a:pt x="1729741" y="1783478"/>
                  </a:lnTo>
                  <a:lnTo>
                    <a:pt x="1719899" y="1770459"/>
                  </a:lnTo>
                  <a:lnTo>
                    <a:pt x="1710056" y="1757121"/>
                  </a:lnTo>
                  <a:lnTo>
                    <a:pt x="1699579" y="1744102"/>
                  </a:lnTo>
                  <a:lnTo>
                    <a:pt x="1688466" y="1731400"/>
                  </a:lnTo>
                  <a:lnTo>
                    <a:pt x="1677671" y="1719333"/>
                  </a:lnTo>
                  <a:lnTo>
                    <a:pt x="1666241" y="1706948"/>
                  </a:lnTo>
                  <a:lnTo>
                    <a:pt x="1654176" y="1694882"/>
                  </a:lnTo>
                  <a:lnTo>
                    <a:pt x="1642429" y="1683132"/>
                  </a:lnTo>
                  <a:lnTo>
                    <a:pt x="1629729" y="1671700"/>
                  </a:lnTo>
                  <a:lnTo>
                    <a:pt x="1617029" y="1660586"/>
                  </a:lnTo>
                  <a:lnTo>
                    <a:pt x="1603694" y="1649472"/>
                  </a:lnTo>
                  <a:lnTo>
                    <a:pt x="1590676" y="1638993"/>
                  </a:lnTo>
                  <a:lnTo>
                    <a:pt x="1576706" y="1628831"/>
                  </a:lnTo>
                  <a:lnTo>
                    <a:pt x="1562736" y="1618987"/>
                  </a:lnTo>
                  <a:lnTo>
                    <a:pt x="1548131" y="1609143"/>
                  </a:lnTo>
                  <a:lnTo>
                    <a:pt x="1533526" y="1599616"/>
                  </a:lnTo>
                  <a:lnTo>
                    <a:pt x="1518286" y="1590407"/>
                  </a:lnTo>
                  <a:lnTo>
                    <a:pt x="1503364" y="1581833"/>
                  </a:lnTo>
                  <a:lnTo>
                    <a:pt x="1488124" y="1573895"/>
                  </a:lnTo>
                  <a:lnTo>
                    <a:pt x="1472884" y="1565956"/>
                  </a:lnTo>
                  <a:lnTo>
                    <a:pt x="1457326" y="1558970"/>
                  </a:lnTo>
                  <a:lnTo>
                    <a:pt x="1441451" y="1551984"/>
                  </a:lnTo>
                  <a:lnTo>
                    <a:pt x="1425894" y="1545633"/>
                  </a:lnTo>
                  <a:lnTo>
                    <a:pt x="1410336" y="1539282"/>
                  </a:lnTo>
                  <a:lnTo>
                    <a:pt x="1394461" y="1533883"/>
                  </a:lnTo>
                  <a:lnTo>
                    <a:pt x="1378269" y="1528802"/>
                  </a:lnTo>
                  <a:lnTo>
                    <a:pt x="1362393" y="1523722"/>
                  </a:lnTo>
                  <a:lnTo>
                    <a:pt x="1346201" y="1519593"/>
                  </a:lnTo>
                  <a:lnTo>
                    <a:pt x="1330008" y="1515783"/>
                  </a:lnTo>
                  <a:lnTo>
                    <a:pt x="1313816" y="1511972"/>
                  </a:lnTo>
                  <a:lnTo>
                    <a:pt x="1297306" y="1509114"/>
                  </a:lnTo>
                  <a:lnTo>
                    <a:pt x="1281114" y="1505939"/>
                  </a:lnTo>
                  <a:lnTo>
                    <a:pt x="1264604" y="1503716"/>
                  </a:lnTo>
                  <a:lnTo>
                    <a:pt x="1248411" y="1502128"/>
                  </a:lnTo>
                  <a:lnTo>
                    <a:pt x="1231901" y="1500540"/>
                  </a:lnTo>
                  <a:lnTo>
                    <a:pt x="1216026" y="1499588"/>
                  </a:lnTo>
                  <a:lnTo>
                    <a:pt x="1199516" y="1498635"/>
                  </a:lnTo>
                  <a:lnTo>
                    <a:pt x="1183323" y="1498000"/>
                  </a:lnTo>
                  <a:close/>
                  <a:moveTo>
                    <a:pt x="3448610" y="1292740"/>
                  </a:moveTo>
                  <a:lnTo>
                    <a:pt x="3453374" y="1316233"/>
                  </a:lnTo>
                  <a:lnTo>
                    <a:pt x="3457184" y="1339726"/>
                  </a:lnTo>
                  <a:lnTo>
                    <a:pt x="3461313" y="1363536"/>
                  </a:lnTo>
                  <a:lnTo>
                    <a:pt x="3464806" y="1387029"/>
                  </a:lnTo>
                  <a:lnTo>
                    <a:pt x="3468617" y="1410521"/>
                  </a:lnTo>
                  <a:lnTo>
                    <a:pt x="3471475" y="1434332"/>
                  </a:lnTo>
                  <a:lnTo>
                    <a:pt x="3474333" y="1458142"/>
                  </a:lnTo>
                  <a:lnTo>
                    <a:pt x="3477191" y="1482270"/>
                  </a:lnTo>
                  <a:lnTo>
                    <a:pt x="3479414" y="1505763"/>
                  </a:lnTo>
                  <a:lnTo>
                    <a:pt x="3481637" y="1529573"/>
                  </a:lnTo>
                  <a:lnTo>
                    <a:pt x="3483542" y="1553383"/>
                  </a:lnTo>
                  <a:lnTo>
                    <a:pt x="3485130" y="1577511"/>
                  </a:lnTo>
                  <a:lnTo>
                    <a:pt x="3486400" y="1601321"/>
                  </a:lnTo>
                  <a:lnTo>
                    <a:pt x="3487353" y="1625449"/>
                  </a:lnTo>
                  <a:lnTo>
                    <a:pt x="3487988" y="1648942"/>
                  </a:lnTo>
                  <a:lnTo>
                    <a:pt x="3488623" y="1672752"/>
                  </a:lnTo>
                  <a:lnTo>
                    <a:pt x="3760136" y="1672752"/>
                  </a:lnTo>
                  <a:lnTo>
                    <a:pt x="3758549" y="1661641"/>
                  </a:lnTo>
                  <a:lnTo>
                    <a:pt x="3756643" y="1649894"/>
                  </a:lnTo>
                  <a:lnTo>
                    <a:pt x="3754420" y="1638465"/>
                  </a:lnTo>
                  <a:lnTo>
                    <a:pt x="3751245" y="1627354"/>
                  </a:lnTo>
                  <a:lnTo>
                    <a:pt x="3748069" y="1615925"/>
                  </a:lnTo>
                  <a:lnTo>
                    <a:pt x="3744258" y="1604813"/>
                  </a:lnTo>
                  <a:lnTo>
                    <a:pt x="3740448" y="1594019"/>
                  </a:lnTo>
                  <a:lnTo>
                    <a:pt x="3736002" y="1583225"/>
                  </a:lnTo>
                  <a:lnTo>
                    <a:pt x="3731238" y="1572114"/>
                  </a:lnTo>
                  <a:lnTo>
                    <a:pt x="3726158" y="1561320"/>
                  </a:lnTo>
                  <a:lnTo>
                    <a:pt x="3721076" y="1550843"/>
                  </a:lnTo>
                  <a:lnTo>
                    <a:pt x="3715043" y="1540049"/>
                  </a:lnTo>
                  <a:lnTo>
                    <a:pt x="3709009" y="1529890"/>
                  </a:lnTo>
                  <a:lnTo>
                    <a:pt x="3702658" y="1519731"/>
                  </a:lnTo>
                  <a:lnTo>
                    <a:pt x="3696307" y="1509890"/>
                  </a:lnTo>
                  <a:lnTo>
                    <a:pt x="3689321" y="1500048"/>
                  </a:lnTo>
                  <a:lnTo>
                    <a:pt x="3680746" y="1488302"/>
                  </a:lnTo>
                  <a:lnTo>
                    <a:pt x="3671855" y="1476873"/>
                  </a:lnTo>
                  <a:lnTo>
                    <a:pt x="3662646" y="1465761"/>
                  </a:lnTo>
                  <a:lnTo>
                    <a:pt x="3653119" y="1454650"/>
                  </a:lnTo>
                  <a:lnTo>
                    <a:pt x="3642957" y="1443856"/>
                  </a:lnTo>
                  <a:lnTo>
                    <a:pt x="3632795" y="1433379"/>
                  </a:lnTo>
                  <a:lnTo>
                    <a:pt x="3622633" y="1423220"/>
                  </a:lnTo>
                  <a:lnTo>
                    <a:pt x="3612154" y="1412744"/>
                  </a:lnTo>
                  <a:lnTo>
                    <a:pt x="3601039" y="1402902"/>
                  </a:lnTo>
                  <a:lnTo>
                    <a:pt x="3590242" y="1393061"/>
                  </a:lnTo>
                  <a:lnTo>
                    <a:pt x="3578810" y="1383536"/>
                  </a:lnTo>
                  <a:lnTo>
                    <a:pt x="3567378" y="1374330"/>
                  </a:lnTo>
                  <a:lnTo>
                    <a:pt x="3555946" y="1365123"/>
                  </a:lnTo>
                  <a:lnTo>
                    <a:pt x="3544196" y="1356234"/>
                  </a:lnTo>
                  <a:lnTo>
                    <a:pt x="3532128" y="1347345"/>
                  </a:lnTo>
                  <a:lnTo>
                    <a:pt x="3520061" y="1338456"/>
                  </a:lnTo>
                  <a:lnTo>
                    <a:pt x="3502596" y="1326392"/>
                  </a:lnTo>
                  <a:lnTo>
                    <a:pt x="3484812" y="1314963"/>
                  </a:lnTo>
                  <a:lnTo>
                    <a:pt x="3467029" y="1303851"/>
                  </a:lnTo>
                  <a:lnTo>
                    <a:pt x="3448610" y="1292740"/>
                  </a:lnTo>
                  <a:close/>
                  <a:moveTo>
                    <a:pt x="1163321" y="1279525"/>
                  </a:moveTo>
                  <a:lnTo>
                    <a:pt x="1184911" y="1279525"/>
                  </a:lnTo>
                  <a:lnTo>
                    <a:pt x="1206501" y="1279843"/>
                  </a:lnTo>
                  <a:lnTo>
                    <a:pt x="1228408" y="1280795"/>
                  </a:lnTo>
                  <a:lnTo>
                    <a:pt x="1249998" y="1282383"/>
                  </a:lnTo>
                  <a:lnTo>
                    <a:pt x="1271589" y="1284288"/>
                  </a:lnTo>
                  <a:lnTo>
                    <a:pt x="1293179" y="1287146"/>
                  </a:lnTo>
                  <a:lnTo>
                    <a:pt x="1314769" y="1290004"/>
                  </a:lnTo>
                  <a:lnTo>
                    <a:pt x="1336358" y="1293497"/>
                  </a:lnTo>
                  <a:lnTo>
                    <a:pt x="1357631" y="1297625"/>
                  </a:lnTo>
                  <a:lnTo>
                    <a:pt x="1379221" y="1302389"/>
                  </a:lnTo>
                  <a:lnTo>
                    <a:pt x="1400494" y="1307787"/>
                  </a:lnTo>
                  <a:lnTo>
                    <a:pt x="1422084" y="1313503"/>
                  </a:lnTo>
                  <a:lnTo>
                    <a:pt x="1443039" y="1319536"/>
                  </a:lnTo>
                  <a:lnTo>
                    <a:pt x="1464311" y="1326523"/>
                  </a:lnTo>
                  <a:lnTo>
                    <a:pt x="1485266" y="1334144"/>
                  </a:lnTo>
                  <a:lnTo>
                    <a:pt x="1506221" y="1342083"/>
                  </a:lnTo>
                  <a:lnTo>
                    <a:pt x="1526859" y="1350656"/>
                  </a:lnTo>
                  <a:lnTo>
                    <a:pt x="1547814" y="1359548"/>
                  </a:lnTo>
                  <a:lnTo>
                    <a:pt x="1568134" y="1369392"/>
                  </a:lnTo>
                  <a:lnTo>
                    <a:pt x="1588454" y="1379871"/>
                  </a:lnTo>
                  <a:lnTo>
                    <a:pt x="1608456" y="1390350"/>
                  </a:lnTo>
                  <a:lnTo>
                    <a:pt x="1628459" y="1401782"/>
                  </a:lnTo>
                  <a:lnTo>
                    <a:pt x="1648461" y="1413849"/>
                  </a:lnTo>
                  <a:lnTo>
                    <a:pt x="1667829" y="1426234"/>
                  </a:lnTo>
                  <a:lnTo>
                    <a:pt x="1686879" y="1438618"/>
                  </a:lnTo>
                  <a:lnTo>
                    <a:pt x="1705611" y="1451955"/>
                  </a:lnTo>
                  <a:lnTo>
                    <a:pt x="1724026" y="1465927"/>
                  </a:lnTo>
                  <a:lnTo>
                    <a:pt x="1741806" y="1479582"/>
                  </a:lnTo>
                  <a:lnTo>
                    <a:pt x="1759269" y="1494189"/>
                  </a:lnTo>
                  <a:lnTo>
                    <a:pt x="1776096" y="1509114"/>
                  </a:lnTo>
                  <a:lnTo>
                    <a:pt x="1792606" y="1524357"/>
                  </a:lnTo>
                  <a:lnTo>
                    <a:pt x="1808481" y="1539599"/>
                  </a:lnTo>
                  <a:lnTo>
                    <a:pt x="1824039" y="1555159"/>
                  </a:lnTo>
                  <a:lnTo>
                    <a:pt x="1838961" y="1571354"/>
                  </a:lnTo>
                  <a:lnTo>
                    <a:pt x="1853884" y="1587867"/>
                  </a:lnTo>
                  <a:lnTo>
                    <a:pt x="1868171" y="1604697"/>
                  </a:lnTo>
                  <a:lnTo>
                    <a:pt x="1881824" y="1621845"/>
                  </a:lnTo>
                  <a:lnTo>
                    <a:pt x="1895159" y="1639310"/>
                  </a:lnTo>
                  <a:lnTo>
                    <a:pt x="1907859" y="1656775"/>
                  </a:lnTo>
                  <a:lnTo>
                    <a:pt x="1920559" y="1674876"/>
                  </a:lnTo>
                  <a:lnTo>
                    <a:pt x="1932306" y="1692976"/>
                  </a:lnTo>
                  <a:lnTo>
                    <a:pt x="1944054" y="1711712"/>
                  </a:lnTo>
                  <a:lnTo>
                    <a:pt x="1954849" y="1730130"/>
                  </a:lnTo>
                  <a:lnTo>
                    <a:pt x="1965326" y="1749183"/>
                  </a:lnTo>
                  <a:lnTo>
                    <a:pt x="1975169" y="1768236"/>
                  </a:lnTo>
                  <a:lnTo>
                    <a:pt x="1984694" y="1787924"/>
                  </a:lnTo>
                  <a:lnTo>
                    <a:pt x="1994219" y="1807295"/>
                  </a:lnTo>
                  <a:lnTo>
                    <a:pt x="2002791" y="1826983"/>
                  </a:lnTo>
                  <a:lnTo>
                    <a:pt x="2011046" y="1846988"/>
                  </a:lnTo>
                  <a:lnTo>
                    <a:pt x="2018349" y="1866994"/>
                  </a:lnTo>
                  <a:lnTo>
                    <a:pt x="2025334" y="1887317"/>
                  </a:lnTo>
                  <a:lnTo>
                    <a:pt x="2032319" y="1907958"/>
                  </a:lnTo>
                  <a:lnTo>
                    <a:pt x="2038351" y="1928281"/>
                  </a:lnTo>
                  <a:lnTo>
                    <a:pt x="2044066" y="1949240"/>
                  </a:lnTo>
                  <a:lnTo>
                    <a:pt x="2049146" y="1970198"/>
                  </a:lnTo>
                  <a:lnTo>
                    <a:pt x="2054226" y="1991156"/>
                  </a:lnTo>
                  <a:lnTo>
                    <a:pt x="2058036" y="2012115"/>
                  </a:lnTo>
                  <a:lnTo>
                    <a:pt x="2061846" y="2033391"/>
                  </a:lnTo>
                  <a:lnTo>
                    <a:pt x="2065021" y="2054667"/>
                  </a:lnTo>
                  <a:lnTo>
                    <a:pt x="2067561" y="2076260"/>
                  </a:lnTo>
                  <a:lnTo>
                    <a:pt x="2070101" y="2097536"/>
                  </a:lnTo>
                  <a:lnTo>
                    <a:pt x="2071689" y="2119130"/>
                  </a:lnTo>
                  <a:lnTo>
                    <a:pt x="2072641" y="2140405"/>
                  </a:lnTo>
                  <a:lnTo>
                    <a:pt x="2073276" y="2161999"/>
                  </a:lnTo>
                  <a:lnTo>
                    <a:pt x="2073276" y="2183592"/>
                  </a:lnTo>
                  <a:lnTo>
                    <a:pt x="2072959" y="2205503"/>
                  </a:lnTo>
                  <a:lnTo>
                    <a:pt x="2072006" y="2226779"/>
                  </a:lnTo>
                  <a:lnTo>
                    <a:pt x="2070419" y="2248690"/>
                  </a:lnTo>
                  <a:lnTo>
                    <a:pt x="2068196" y="2269966"/>
                  </a:lnTo>
                  <a:lnTo>
                    <a:pt x="2065974" y="2291877"/>
                  </a:lnTo>
                  <a:lnTo>
                    <a:pt x="2062799" y="2313153"/>
                  </a:lnTo>
                  <a:lnTo>
                    <a:pt x="2058989" y="2335064"/>
                  </a:lnTo>
                  <a:lnTo>
                    <a:pt x="2055179" y="2356658"/>
                  </a:lnTo>
                  <a:lnTo>
                    <a:pt x="2050099" y="2377933"/>
                  </a:lnTo>
                  <a:lnTo>
                    <a:pt x="2045336" y="2399527"/>
                  </a:lnTo>
                  <a:lnTo>
                    <a:pt x="2039304" y="2420485"/>
                  </a:lnTo>
                  <a:lnTo>
                    <a:pt x="2032954" y="2442079"/>
                  </a:lnTo>
                  <a:lnTo>
                    <a:pt x="2025969" y="2463037"/>
                  </a:lnTo>
                  <a:lnTo>
                    <a:pt x="2018666" y="2483995"/>
                  </a:lnTo>
                  <a:lnTo>
                    <a:pt x="2010411" y="2504954"/>
                  </a:lnTo>
                  <a:lnTo>
                    <a:pt x="2002474" y="2525912"/>
                  </a:lnTo>
                  <a:lnTo>
                    <a:pt x="1992949" y="2546235"/>
                  </a:lnTo>
                  <a:lnTo>
                    <a:pt x="1983424" y="2566876"/>
                  </a:lnTo>
                  <a:lnTo>
                    <a:pt x="1973264" y="2587199"/>
                  </a:lnTo>
                  <a:lnTo>
                    <a:pt x="1962469" y="2607205"/>
                  </a:lnTo>
                  <a:lnTo>
                    <a:pt x="1951039" y="2627211"/>
                  </a:lnTo>
                  <a:lnTo>
                    <a:pt x="1939291" y="2647217"/>
                  </a:lnTo>
                  <a:lnTo>
                    <a:pt x="1928179" y="2664682"/>
                  </a:lnTo>
                  <a:lnTo>
                    <a:pt x="1916431" y="2681830"/>
                  </a:lnTo>
                  <a:lnTo>
                    <a:pt x="1905001" y="2698660"/>
                  </a:lnTo>
                  <a:lnTo>
                    <a:pt x="1892936" y="2715172"/>
                  </a:lnTo>
                  <a:lnTo>
                    <a:pt x="1880236" y="2731367"/>
                  </a:lnTo>
                  <a:lnTo>
                    <a:pt x="1867854" y="2747245"/>
                  </a:lnTo>
                  <a:lnTo>
                    <a:pt x="1854519" y="2762170"/>
                  </a:lnTo>
                  <a:lnTo>
                    <a:pt x="1841184" y="2777412"/>
                  </a:lnTo>
                  <a:lnTo>
                    <a:pt x="1827849" y="2792337"/>
                  </a:lnTo>
                  <a:lnTo>
                    <a:pt x="1813879" y="2806627"/>
                  </a:lnTo>
                  <a:lnTo>
                    <a:pt x="1799909" y="2820282"/>
                  </a:lnTo>
                  <a:lnTo>
                    <a:pt x="1785304" y="2834254"/>
                  </a:lnTo>
                  <a:lnTo>
                    <a:pt x="1770699" y="2847274"/>
                  </a:lnTo>
                  <a:lnTo>
                    <a:pt x="1755776" y="2860293"/>
                  </a:lnTo>
                  <a:lnTo>
                    <a:pt x="1740854" y="2872678"/>
                  </a:lnTo>
                  <a:lnTo>
                    <a:pt x="1725296" y="2885062"/>
                  </a:lnTo>
                  <a:lnTo>
                    <a:pt x="1709739" y="2896811"/>
                  </a:lnTo>
                  <a:lnTo>
                    <a:pt x="1693864" y="2908243"/>
                  </a:lnTo>
                  <a:lnTo>
                    <a:pt x="1677671" y="2919358"/>
                  </a:lnTo>
                  <a:lnTo>
                    <a:pt x="1661161" y="2929837"/>
                  </a:lnTo>
                  <a:lnTo>
                    <a:pt x="1644969" y="2940316"/>
                  </a:lnTo>
                  <a:lnTo>
                    <a:pt x="1628141" y="2950478"/>
                  </a:lnTo>
                  <a:lnTo>
                    <a:pt x="1611314" y="2960004"/>
                  </a:lnTo>
                  <a:lnTo>
                    <a:pt x="1594169" y="2969213"/>
                  </a:lnTo>
                  <a:lnTo>
                    <a:pt x="1577024" y="2977787"/>
                  </a:lnTo>
                  <a:lnTo>
                    <a:pt x="1559561" y="2986361"/>
                  </a:lnTo>
                  <a:lnTo>
                    <a:pt x="1542099" y="2994300"/>
                  </a:lnTo>
                  <a:lnTo>
                    <a:pt x="1524319" y="3001921"/>
                  </a:lnTo>
                  <a:lnTo>
                    <a:pt x="1506539" y="3008907"/>
                  </a:lnTo>
                  <a:lnTo>
                    <a:pt x="1488441" y="3015893"/>
                  </a:lnTo>
                  <a:lnTo>
                    <a:pt x="1470344" y="3022562"/>
                  </a:lnTo>
                  <a:lnTo>
                    <a:pt x="1451929" y="3028595"/>
                  </a:lnTo>
                  <a:lnTo>
                    <a:pt x="1433514" y="3034311"/>
                  </a:lnTo>
                  <a:lnTo>
                    <a:pt x="1415099" y="3039709"/>
                  </a:lnTo>
                  <a:lnTo>
                    <a:pt x="1396684" y="3044473"/>
                  </a:lnTo>
                  <a:lnTo>
                    <a:pt x="1377951" y="3048918"/>
                  </a:lnTo>
                  <a:lnTo>
                    <a:pt x="1358901" y="3053364"/>
                  </a:lnTo>
                  <a:lnTo>
                    <a:pt x="1340168" y="3056857"/>
                  </a:lnTo>
                  <a:lnTo>
                    <a:pt x="1321119" y="3060033"/>
                  </a:lnTo>
                  <a:lnTo>
                    <a:pt x="1302069" y="3062891"/>
                  </a:lnTo>
                  <a:lnTo>
                    <a:pt x="1282701" y="3065431"/>
                  </a:lnTo>
                  <a:lnTo>
                    <a:pt x="1263651" y="3067336"/>
                  </a:lnTo>
                  <a:lnTo>
                    <a:pt x="1244601" y="3069242"/>
                  </a:lnTo>
                  <a:lnTo>
                    <a:pt x="1225551" y="3070512"/>
                  </a:lnTo>
                  <a:lnTo>
                    <a:pt x="1205866" y="3071464"/>
                  </a:lnTo>
                  <a:lnTo>
                    <a:pt x="1186816" y="3071782"/>
                  </a:lnTo>
                  <a:lnTo>
                    <a:pt x="1167448" y="3071782"/>
                  </a:lnTo>
                  <a:lnTo>
                    <a:pt x="1148081" y="3071464"/>
                  </a:lnTo>
                  <a:lnTo>
                    <a:pt x="1128396" y="3070512"/>
                  </a:lnTo>
                  <a:lnTo>
                    <a:pt x="1109346" y="3069242"/>
                  </a:lnTo>
                  <a:lnTo>
                    <a:pt x="1089978" y="3067336"/>
                  </a:lnTo>
                  <a:lnTo>
                    <a:pt x="1070293" y="3065431"/>
                  </a:lnTo>
                  <a:lnTo>
                    <a:pt x="1051243" y="3062891"/>
                  </a:lnTo>
                  <a:lnTo>
                    <a:pt x="1031876" y="3059715"/>
                  </a:lnTo>
                  <a:lnTo>
                    <a:pt x="1012826" y="3056540"/>
                  </a:lnTo>
                  <a:lnTo>
                    <a:pt x="993141" y="3053046"/>
                  </a:lnTo>
                  <a:lnTo>
                    <a:pt x="974091" y="3048601"/>
                  </a:lnTo>
                  <a:lnTo>
                    <a:pt x="955041" y="3043837"/>
                  </a:lnTo>
                  <a:lnTo>
                    <a:pt x="935673" y="3038757"/>
                  </a:lnTo>
                  <a:lnTo>
                    <a:pt x="916941" y="3033041"/>
                  </a:lnTo>
                  <a:lnTo>
                    <a:pt x="897891" y="3027325"/>
                  </a:lnTo>
                  <a:lnTo>
                    <a:pt x="879158" y="3020656"/>
                  </a:lnTo>
                  <a:lnTo>
                    <a:pt x="860426" y="3013988"/>
                  </a:lnTo>
                  <a:lnTo>
                    <a:pt x="841376" y="3006367"/>
                  </a:lnTo>
                  <a:lnTo>
                    <a:pt x="682626" y="3263900"/>
                  </a:lnTo>
                  <a:lnTo>
                    <a:pt x="424180" y="3104490"/>
                  </a:lnTo>
                  <a:lnTo>
                    <a:pt x="583566" y="2846956"/>
                  </a:lnTo>
                  <a:lnTo>
                    <a:pt x="568326" y="2833619"/>
                  </a:lnTo>
                  <a:lnTo>
                    <a:pt x="553721" y="2819647"/>
                  </a:lnTo>
                  <a:lnTo>
                    <a:pt x="539751" y="2805992"/>
                  </a:lnTo>
                  <a:lnTo>
                    <a:pt x="526098" y="2791702"/>
                  </a:lnTo>
                  <a:lnTo>
                    <a:pt x="512446" y="2777095"/>
                  </a:lnTo>
                  <a:lnTo>
                    <a:pt x="499428" y="2762170"/>
                  </a:lnTo>
                  <a:lnTo>
                    <a:pt x="486411" y="2747245"/>
                  </a:lnTo>
                  <a:lnTo>
                    <a:pt x="474346" y="2732003"/>
                  </a:lnTo>
                  <a:lnTo>
                    <a:pt x="462280" y="2716443"/>
                  </a:lnTo>
                  <a:lnTo>
                    <a:pt x="450533" y="2700565"/>
                  </a:lnTo>
                  <a:lnTo>
                    <a:pt x="439420" y="2684688"/>
                  </a:lnTo>
                  <a:lnTo>
                    <a:pt x="428308" y="2668492"/>
                  </a:lnTo>
                  <a:lnTo>
                    <a:pt x="417830" y="2651980"/>
                  </a:lnTo>
                  <a:lnTo>
                    <a:pt x="407988" y="2635467"/>
                  </a:lnTo>
                  <a:lnTo>
                    <a:pt x="398145" y="2618637"/>
                  </a:lnTo>
                  <a:lnTo>
                    <a:pt x="388620" y="2601489"/>
                  </a:lnTo>
                  <a:lnTo>
                    <a:pt x="379730" y="2584341"/>
                  </a:lnTo>
                  <a:lnTo>
                    <a:pt x="371158" y="2567194"/>
                  </a:lnTo>
                  <a:lnTo>
                    <a:pt x="362903" y="2549728"/>
                  </a:lnTo>
                  <a:lnTo>
                    <a:pt x="354965" y="2531946"/>
                  </a:lnTo>
                  <a:lnTo>
                    <a:pt x="347663" y="2514163"/>
                  </a:lnTo>
                  <a:lnTo>
                    <a:pt x="340360" y="2496380"/>
                  </a:lnTo>
                  <a:lnTo>
                    <a:pt x="333693" y="2478280"/>
                  </a:lnTo>
                  <a:lnTo>
                    <a:pt x="327660" y="2460179"/>
                  </a:lnTo>
                  <a:lnTo>
                    <a:pt x="321628" y="2441761"/>
                  </a:lnTo>
                  <a:lnTo>
                    <a:pt x="315913" y="2423343"/>
                  </a:lnTo>
                  <a:lnTo>
                    <a:pt x="310833" y="2404608"/>
                  </a:lnTo>
                  <a:lnTo>
                    <a:pt x="306070" y="2386190"/>
                  </a:lnTo>
                  <a:lnTo>
                    <a:pt x="301943" y="2367454"/>
                  </a:lnTo>
                  <a:lnTo>
                    <a:pt x="297815" y="2348719"/>
                  </a:lnTo>
                  <a:lnTo>
                    <a:pt x="294323" y="2329348"/>
                  </a:lnTo>
                  <a:lnTo>
                    <a:pt x="291148" y="2310613"/>
                  </a:lnTo>
                  <a:lnTo>
                    <a:pt x="288608" y="2291560"/>
                  </a:lnTo>
                  <a:lnTo>
                    <a:pt x="286385" y="2272507"/>
                  </a:lnTo>
                  <a:lnTo>
                    <a:pt x="284163" y="2253136"/>
                  </a:lnTo>
                  <a:lnTo>
                    <a:pt x="282893" y="2233765"/>
                  </a:lnTo>
                  <a:lnTo>
                    <a:pt x="281623" y="2214712"/>
                  </a:lnTo>
                  <a:lnTo>
                    <a:pt x="280988" y="2195342"/>
                  </a:lnTo>
                  <a:lnTo>
                    <a:pt x="280988" y="2175971"/>
                  </a:lnTo>
                  <a:lnTo>
                    <a:pt x="280988" y="2156600"/>
                  </a:lnTo>
                  <a:lnTo>
                    <a:pt x="281623" y="2137230"/>
                  </a:lnTo>
                  <a:lnTo>
                    <a:pt x="282575" y="2117859"/>
                  </a:lnTo>
                  <a:lnTo>
                    <a:pt x="284163" y="2098489"/>
                  </a:lnTo>
                  <a:lnTo>
                    <a:pt x="286068" y="2079118"/>
                  </a:lnTo>
                  <a:lnTo>
                    <a:pt x="288290" y="2060065"/>
                  </a:lnTo>
                  <a:lnTo>
                    <a:pt x="290830" y="2040377"/>
                  </a:lnTo>
                  <a:lnTo>
                    <a:pt x="294323" y="2021324"/>
                  </a:lnTo>
                  <a:lnTo>
                    <a:pt x="297815" y="2001953"/>
                  </a:lnTo>
                  <a:lnTo>
                    <a:pt x="301943" y="1982900"/>
                  </a:lnTo>
                  <a:lnTo>
                    <a:pt x="306070" y="1963530"/>
                  </a:lnTo>
                  <a:lnTo>
                    <a:pt x="311150" y="1944476"/>
                  </a:lnTo>
                  <a:lnTo>
                    <a:pt x="316230" y="1925423"/>
                  </a:lnTo>
                  <a:lnTo>
                    <a:pt x="322263" y="1906688"/>
                  </a:lnTo>
                  <a:lnTo>
                    <a:pt x="328613" y="1887317"/>
                  </a:lnTo>
                  <a:lnTo>
                    <a:pt x="334963" y="1868582"/>
                  </a:lnTo>
                  <a:lnTo>
                    <a:pt x="341948" y="1849846"/>
                  </a:lnTo>
                  <a:lnTo>
                    <a:pt x="349568" y="1831428"/>
                  </a:lnTo>
                  <a:lnTo>
                    <a:pt x="357505" y="1813010"/>
                  </a:lnTo>
                  <a:lnTo>
                    <a:pt x="366078" y="1794275"/>
                  </a:lnTo>
                  <a:lnTo>
                    <a:pt x="374968" y="1775857"/>
                  </a:lnTo>
                  <a:lnTo>
                    <a:pt x="384175" y="1757757"/>
                  </a:lnTo>
                  <a:lnTo>
                    <a:pt x="393700" y="1739974"/>
                  </a:lnTo>
                  <a:lnTo>
                    <a:pt x="404495" y="1721873"/>
                  </a:lnTo>
                  <a:lnTo>
                    <a:pt x="414973" y="1704408"/>
                  </a:lnTo>
                  <a:lnTo>
                    <a:pt x="427355" y="1684402"/>
                  </a:lnTo>
                  <a:lnTo>
                    <a:pt x="440055" y="1665667"/>
                  </a:lnTo>
                  <a:lnTo>
                    <a:pt x="453390" y="1646931"/>
                  </a:lnTo>
                  <a:lnTo>
                    <a:pt x="467043" y="1628831"/>
                  </a:lnTo>
                  <a:lnTo>
                    <a:pt x="481331" y="1611048"/>
                  </a:lnTo>
                  <a:lnTo>
                    <a:pt x="495301" y="1593583"/>
                  </a:lnTo>
                  <a:lnTo>
                    <a:pt x="510223" y="1576753"/>
                  </a:lnTo>
                  <a:lnTo>
                    <a:pt x="525463" y="1560240"/>
                  </a:lnTo>
                  <a:lnTo>
                    <a:pt x="541021" y="1544045"/>
                  </a:lnTo>
                  <a:lnTo>
                    <a:pt x="556896" y="1528485"/>
                  </a:lnTo>
                  <a:lnTo>
                    <a:pt x="573088" y="1513242"/>
                  </a:lnTo>
                  <a:lnTo>
                    <a:pt x="589598" y="1498953"/>
                  </a:lnTo>
                  <a:lnTo>
                    <a:pt x="606108" y="1484663"/>
                  </a:lnTo>
                  <a:lnTo>
                    <a:pt x="623571" y="1470691"/>
                  </a:lnTo>
                  <a:lnTo>
                    <a:pt x="640716" y="1457671"/>
                  </a:lnTo>
                  <a:lnTo>
                    <a:pt x="658496" y="1444651"/>
                  </a:lnTo>
                  <a:lnTo>
                    <a:pt x="676276" y="1432267"/>
                  </a:lnTo>
                  <a:lnTo>
                    <a:pt x="694373" y="1420200"/>
                  </a:lnTo>
                  <a:lnTo>
                    <a:pt x="712788" y="1408768"/>
                  </a:lnTo>
                  <a:lnTo>
                    <a:pt x="731521" y="1397972"/>
                  </a:lnTo>
                  <a:lnTo>
                    <a:pt x="750571" y="1387175"/>
                  </a:lnTo>
                  <a:lnTo>
                    <a:pt x="769621" y="1377331"/>
                  </a:lnTo>
                  <a:lnTo>
                    <a:pt x="788988" y="1367804"/>
                  </a:lnTo>
                  <a:lnTo>
                    <a:pt x="808673" y="1358595"/>
                  </a:lnTo>
                  <a:lnTo>
                    <a:pt x="828358" y="1350021"/>
                  </a:lnTo>
                  <a:lnTo>
                    <a:pt x="848361" y="1341765"/>
                  </a:lnTo>
                  <a:lnTo>
                    <a:pt x="868363" y="1334144"/>
                  </a:lnTo>
                  <a:lnTo>
                    <a:pt x="889001" y="1326840"/>
                  </a:lnTo>
                  <a:lnTo>
                    <a:pt x="909321" y="1320489"/>
                  </a:lnTo>
                  <a:lnTo>
                    <a:pt x="929958" y="1314456"/>
                  </a:lnTo>
                  <a:lnTo>
                    <a:pt x="950596" y="1308422"/>
                  </a:lnTo>
                  <a:lnTo>
                    <a:pt x="971551" y="1303659"/>
                  </a:lnTo>
                  <a:lnTo>
                    <a:pt x="992506" y="1298578"/>
                  </a:lnTo>
                  <a:lnTo>
                    <a:pt x="1013778" y="1294450"/>
                  </a:lnTo>
                  <a:lnTo>
                    <a:pt x="1034733" y="1290957"/>
                  </a:lnTo>
                  <a:lnTo>
                    <a:pt x="1056006" y="1287781"/>
                  </a:lnTo>
                  <a:lnTo>
                    <a:pt x="1077278" y="1284923"/>
                  </a:lnTo>
                  <a:lnTo>
                    <a:pt x="1098868" y="1282701"/>
                  </a:lnTo>
                  <a:lnTo>
                    <a:pt x="1120141" y="1281113"/>
                  </a:lnTo>
                  <a:lnTo>
                    <a:pt x="1142048" y="1280160"/>
                  </a:lnTo>
                  <a:lnTo>
                    <a:pt x="1163321" y="1279525"/>
                  </a:lnTo>
                  <a:close/>
                  <a:moveTo>
                    <a:pt x="2870652" y="1075590"/>
                  </a:moveTo>
                  <a:lnTo>
                    <a:pt x="2877003" y="1112417"/>
                  </a:lnTo>
                  <a:lnTo>
                    <a:pt x="2883037" y="1149561"/>
                  </a:lnTo>
                  <a:lnTo>
                    <a:pt x="2888435" y="1186705"/>
                  </a:lnTo>
                  <a:lnTo>
                    <a:pt x="2893834" y="1223849"/>
                  </a:lnTo>
                  <a:lnTo>
                    <a:pt x="2898280" y="1261310"/>
                  </a:lnTo>
                  <a:lnTo>
                    <a:pt x="2902725" y="1298454"/>
                  </a:lnTo>
                  <a:lnTo>
                    <a:pt x="2906536" y="1335598"/>
                  </a:lnTo>
                  <a:lnTo>
                    <a:pt x="2910347" y="1373377"/>
                  </a:lnTo>
                  <a:lnTo>
                    <a:pt x="2913205" y="1410521"/>
                  </a:lnTo>
                  <a:lnTo>
                    <a:pt x="2916063" y="1448300"/>
                  </a:lnTo>
                  <a:lnTo>
                    <a:pt x="2918603" y="1485444"/>
                  </a:lnTo>
                  <a:lnTo>
                    <a:pt x="2920509" y="1522906"/>
                  </a:lnTo>
                  <a:lnTo>
                    <a:pt x="2922096" y="1560685"/>
                  </a:lnTo>
                  <a:lnTo>
                    <a:pt x="2923049" y="1597829"/>
                  </a:lnTo>
                  <a:lnTo>
                    <a:pt x="2924002" y="1635608"/>
                  </a:lnTo>
                  <a:lnTo>
                    <a:pt x="2924954" y="1672752"/>
                  </a:lnTo>
                  <a:lnTo>
                    <a:pt x="3418125" y="1672752"/>
                  </a:lnTo>
                  <a:lnTo>
                    <a:pt x="3417490" y="1646085"/>
                  </a:lnTo>
                  <a:lnTo>
                    <a:pt x="3416537" y="1619417"/>
                  </a:lnTo>
                  <a:lnTo>
                    <a:pt x="3414949" y="1592432"/>
                  </a:lnTo>
                  <a:lnTo>
                    <a:pt x="3413361" y="1565447"/>
                  </a:lnTo>
                  <a:lnTo>
                    <a:pt x="3411456" y="1538780"/>
                  </a:lnTo>
                  <a:lnTo>
                    <a:pt x="3409233" y="1512112"/>
                  </a:lnTo>
                  <a:lnTo>
                    <a:pt x="3406375" y="1485127"/>
                  </a:lnTo>
                  <a:lnTo>
                    <a:pt x="3403517" y="1458777"/>
                  </a:lnTo>
                  <a:lnTo>
                    <a:pt x="3400341" y="1432109"/>
                  </a:lnTo>
                  <a:lnTo>
                    <a:pt x="3396213" y="1405442"/>
                  </a:lnTo>
                  <a:lnTo>
                    <a:pt x="3392402" y="1378774"/>
                  </a:lnTo>
                  <a:lnTo>
                    <a:pt x="3387956" y="1352107"/>
                  </a:lnTo>
                  <a:lnTo>
                    <a:pt x="3383193" y="1325757"/>
                  </a:lnTo>
                  <a:lnTo>
                    <a:pt x="3378112" y="1299407"/>
                  </a:lnTo>
                  <a:lnTo>
                    <a:pt x="3372396" y="1273374"/>
                  </a:lnTo>
                  <a:lnTo>
                    <a:pt x="3366998" y="1247024"/>
                  </a:lnTo>
                  <a:lnTo>
                    <a:pt x="3350167" y="1238452"/>
                  </a:lnTo>
                  <a:lnTo>
                    <a:pt x="3333019" y="1230198"/>
                  </a:lnTo>
                  <a:lnTo>
                    <a:pt x="3315870" y="1222261"/>
                  </a:lnTo>
                  <a:lnTo>
                    <a:pt x="3298722" y="1214325"/>
                  </a:lnTo>
                  <a:lnTo>
                    <a:pt x="3281574" y="1206705"/>
                  </a:lnTo>
                  <a:lnTo>
                    <a:pt x="3264108" y="1199086"/>
                  </a:lnTo>
                  <a:lnTo>
                    <a:pt x="3246642" y="1191784"/>
                  </a:lnTo>
                  <a:lnTo>
                    <a:pt x="3228542" y="1184800"/>
                  </a:lnTo>
                  <a:lnTo>
                    <a:pt x="3193292" y="1170831"/>
                  </a:lnTo>
                  <a:lnTo>
                    <a:pt x="3157726" y="1157815"/>
                  </a:lnTo>
                  <a:lnTo>
                    <a:pt x="3121842" y="1145434"/>
                  </a:lnTo>
                  <a:lnTo>
                    <a:pt x="3085957" y="1133687"/>
                  </a:lnTo>
                  <a:lnTo>
                    <a:pt x="3058965" y="1125433"/>
                  </a:lnTo>
                  <a:lnTo>
                    <a:pt x="3032290" y="1117179"/>
                  </a:lnTo>
                  <a:lnTo>
                    <a:pt x="3005615" y="1109559"/>
                  </a:lnTo>
                  <a:lnTo>
                    <a:pt x="2978940" y="1102258"/>
                  </a:lnTo>
                  <a:lnTo>
                    <a:pt x="2951947" y="1094956"/>
                  </a:lnTo>
                  <a:lnTo>
                    <a:pt x="2924954" y="1088289"/>
                  </a:lnTo>
                  <a:lnTo>
                    <a:pt x="2897644" y="1081622"/>
                  </a:lnTo>
                  <a:lnTo>
                    <a:pt x="2870652" y="1075590"/>
                  </a:lnTo>
                  <a:close/>
                  <a:moveTo>
                    <a:pt x="2177737" y="996540"/>
                  </a:moveTo>
                  <a:lnTo>
                    <a:pt x="2177737" y="1672752"/>
                  </a:lnTo>
                  <a:lnTo>
                    <a:pt x="2854139" y="1672752"/>
                  </a:lnTo>
                  <a:lnTo>
                    <a:pt x="2853821" y="1634656"/>
                  </a:lnTo>
                  <a:lnTo>
                    <a:pt x="2852868" y="1595924"/>
                  </a:lnTo>
                  <a:lnTo>
                    <a:pt x="2851281" y="1557510"/>
                  </a:lnTo>
                  <a:lnTo>
                    <a:pt x="2849693" y="1518779"/>
                  </a:lnTo>
                  <a:lnTo>
                    <a:pt x="2847470" y="1480047"/>
                  </a:lnTo>
                  <a:lnTo>
                    <a:pt x="2844930" y="1441634"/>
                  </a:lnTo>
                  <a:lnTo>
                    <a:pt x="2842072" y="1403220"/>
                  </a:lnTo>
                  <a:lnTo>
                    <a:pt x="2838578" y="1364806"/>
                  </a:lnTo>
                  <a:lnTo>
                    <a:pt x="2834768" y="1326392"/>
                  </a:lnTo>
                  <a:lnTo>
                    <a:pt x="2830322" y="1288295"/>
                  </a:lnTo>
                  <a:lnTo>
                    <a:pt x="2825876" y="1249881"/>
                  </a:lnTo>
                  <a:lnTo>
                    <a:pt x="2820478" y="1211785"/>
                  </a:lnTo>
                  <a:lnTo>
                    <a:pt x="2815396" y="1173688"/>
                  </a:lnTo>
                  <a:lnTo>
                    <a:pt x="2809045" y="1135592"/>
                  </a:lnTo>
                  <a:lnTo>
                    <a:pt x="2802694" y="1097496"/>
                  </a:lnTo>
                  <a:lnTo>
                    <a:pt x="2795390" y="1060034"/>
                  </a:lnTo>
                  <a:lnTo>
                    <a:pt x="2757600" y="1052732"/>
                  </a:lnTo>
                  <a:lnTo>
                    <a:pt x="2719176" y="1045748"/>
                  </a:lnTo>
                  <a:lnTo>
                    <a:pt x="2681069" y="1039081"/>
                  </a:lnTo>
                  <a:lnTo>
                    <a:pt x="2642644" y="1033684"/>
                  </a:lnTo>
                  <a:lnTo>
                    <a:pt x="2604219" y="1027969"/>
                  </a:lnTo>
                  <a:lnTo>
                    <a:pt x="2565477" y="1023207"/>
                  </a:lnTo>
                  <a:lnTo>
                    <a:pt x="2526735" y="1018445"/>
                  </a:lnTo>
                  <a:lnTo>
                    <a:pt x="2488310" y="1014636"/>
                  </a:lnTo>
                  <a:lnTo>
                    <a:pt x="2449568" y="1010826"/>
                  </a:lnTo>
                  <a:lnTo>
                    <a:pt x="2410826" y="1007651"/>
                  </a:lnTo>
                  <a:lnTo>
                    <a:pt x="2372083" y="1004477"/>
                  </a:lnTo>
                  <a:lnTo>
                    <a:pt x="2333341" y="1002254"/>
                  </a:lnTo>
                  <a:lnTo>
                    <a:pt x="2294281" y="1000350"/>
                  </a:lnTo>
                  <a:lnTo>
                    <a:pt x="2255221" y="998762"/>
                  </a:lnTo>
                  <a:lnTo>
                    <a:pt x="2216796" y="997810"/>
                  </a:lnTo>
                  <a:lnTo>
                    <a:pt x="2177737" y="996540"/>
                  </a:lnTo>
                  <a:close/>
                  <a:moveTo>
                    <a:pt x="3288878" y="811772"/>
                  </a:moveTo>
                  <a:lnTo>
                    <a:pt x="3299992" y="834947"/>
                  </a:lnTo>
                  <a:lnTo>
                    <a:pt x="3310472" y="858440"/>
                  </a:lnTo>
                  <a:lnTo>
                    <a:pt x="3320952" y="882251"/>
                  </a:lnTo>
                  <a:lnTo>
                    <a:pt x="3331431" y="906061"/>
                  </a:lnTo>
                  <a:lnTo>
                    <a:pt x="3341275" y="929871"/>
                  </a:lnTo>
                  <a:lnTo>
                    <a:pt x="3350802" y="953681"/>
                  </a:lnTo>
                  <a:lnTo>
                    <a:pt x="3360011" y="977809"/>
                  </a:lnTo>
                  <a:lnTo>
                    <a:pt x="3368903" y="1002254"/>
                  </a:lnTo>
                  <a:lnTo>
                    <a:pt x="3377477" y="1026700"/>
                  </a:lnTo>
                  <a:lnTo>
                    <a:pt x="3385734" y="1051145"/>
                  </a:lnTo>
                  <a:lnTo>
                    <a:pt x="3393672" y="1075590"/>
                  </a:lnTo>
                  <a:lnTo>
                    <a:pt x="3401294" y="1100353"/>
                  </a:lnTo>
                  <a:lnTo>
                    <a:pt x="3408598" y="1125115"/>
                  </a:lnTo>
                  <a:lnTo>
                    <a:pt x="3415267" y="1150196"/>
                  </a:lnTo>
                  <a:lnTo>
                    <a:pt x="3421936" y="1174641"/>
                  </a:lnTo>
                  <a:lnTo>
                    <a:pt x="3428286" y="1199721"/>
                  </a:lnTo>
                  <a:lnTo>
                    <a:pt x="3445435" y="1208928"/>
                  </a:lnTo>
                  <a:lnTo>
                    <a:pt x="3462266" y="1218769"/>
                  </a:lnTo>
                  <a:lnTo>
                    <a:pt x="3479096" y="1228611"/>
                  </a:lnTo>
                  <a:lnTo>
                    <a:pt x="3495609" y="1238452"/>
                  </a:lnTo>
                  <a:lnTo>
                    <a:pt x="3512122" y="1248611"/>
                  </a:lnTo>
                  <a:lnTo>
                    <a:pt x="3528636" y="1259088"/>
                  </a:lnTo>
                  <a:lnTo>
                    <a:pt x="3544831" y="1269882"/>
                  </a:lnTo>
                  <a:lnTo>
                    <a:pt x="3561026" y="1280993"/>
                  </a:lnTo>
                  <a:lnTo>
                    <a:pt x="3582620" y="1297184"/>
                  </a:lnTo>
                  <a:lnTo>
                    <a:pt x="3593735" y="1305439"/>
                  </a:lnTo>
                  <a:lnTo>
                    <a:pt x="3604532" y="1314010"/>
                  </a:lnTo>
                  <a:lnTo>
                    <a:pt x="3615012" y="1322582"/>
                  </a:lnTo>
                  <a:lnTo>
                    <a:pt x="3625491" y="1331154"/>
                  </a:lnTo>
                  <a:lnTo>
                    <a:pt x="3636288" y="1340360"/>
                  </a:lnTo>
                  <a:lnTo>
                    <a:pt x="3646450" y="1349567"/>
                  </a:lnTo>
                  <a:lnTo>
                    <a:pt x="3656612" y="1358774"/>
                  </a:lnTo>
                  <a:lnTo>
                    <a:pt x="3666456" y="1368298"/>
                  </a:lnTo>
                  <a:lnTo>
                    <a:pt x="3676301" y="1377822"/>
                  </a:lnTo>
                  <a:lnTo>
                    <a:pt x="3685828" y="1387981"/>
                  </a:lnTo>
                  <a:lnTo>
                    <a:pt x="3695672" y="1398140"/>
                  </a:lnTo>
                  <a:lnTo>
                    <a:pt x="3704881" y="1408299"/>
                  </a:lnTo>
                  <a:lnTo>
                    <a:pt x="3714090" y="1418776"/>
                  </a:lnTo>
                  <a:lnTo>
                    <a:pt x="3722982" y="1429570"/>
                  </a:lnTo>
                  <a:lnTo>
                    <a:pt x="3717901" y="1412426"/>
                  </a:lnTo>
                  <a:lnTo>
                    <a:pt x="3712502" y="1395283"/>
                  </a:lnTo>
                  <a:lnTo>
                    <a:pt x="3706786" y="1378457"/>
                  </a:lnTo>
                  <a:lnTo>
                    <a:pt x="3700753" y="1361314"/>
                  </a:lnTo>
                  <a:lnTo>
                    <a:pt x="3695037" y="1344488"/>
                  </a:lnTo>
                  <a:lnTo>
                    <a:pt x="3688368" y="1327979"/>
                  </a:lnTo>
                  <a:lnTo>
                    <a:pt x="3681382" y="1311471"/>
                  </a:lnTo>
                  <a:lnTo>
                    <a:pt x="3674395" y="1294962"/>
                  </a:lnTo>
                  <a:lnTo>
                    <a:pt x="3667092" y="1278771"/>
                  </a:lnTo>
                  <a:lnTo>
                    <a:pt x="3659470" y="1262580"/>
                  </a:lnTo>
                  <a:lnTo>
                    <a:pt x="3651531" y="1246389"/>
                  </a:lnTo>
                  <a:lnTo>
                    <a:pt x="3643274" y="1230198"/>
                  </a:lnTo>
                  <a:lnTo>
                    <a:pt x="3635018" y="1214325"/>
                  </a:lnTo>
                  <a:lnTo>
                    <a:pt x="3626444" y="1198451"/>
                  </a:lnTo>
                  <a:lnTo>
                    <a:pt x="3617552" y="1182895"/>
                  </a:lnTo>
                  <a:lnTo>
                    <a:pt x="3608343" y="1167657"/>
                  </a:lnTo>
                  <a:lnTo>
                    <a:pt x="3592465" y="1142259"/>
                  </a:lnTo>
                  <a:lnTo>
                    <a:pt x="3575952" y="1117179"/>
                  </a:lnTo>
                  <a:lnTo>
                    <a:pt x="3558804" y="1092416"/>
                  </a:lnTo>
                  <a:lnTo>
                    <a:pt x="3541338" y="1068288"/>
                  </a:lnTo>
                  <a:lnTo>
                    <a:pt x="3522920" y="1044478"/>
                  </a:lnTo>
                  <a:lnTo>
                    <a:pt x="3504183" y="1020985"/>
                  </a:lnTo>
                  <a:lnTo>
                    <a:pt x="3485130" y="998445"/>
                  </a:lnTo>
                  <a:lnTo>
                    <a:pt x="3464806" y="975587"/>
                  </a:lnTo>
                  <a:lnTo>
                    <a:pt x="3444482" y="953364"/>
                  </a:lnTo>
                  <a:lnTo>
                    <a:pt x="3423523" y="932093"/>
                  </a:lnTo>
                  <a:lnTo>
                    <a:pt x="3402247" y="910823"/>
                  </a:lnTo>
                  <a:lnTo>
                    <a:pt x="3380335" y="890187"/>
                  </a:lnTo>
                  <a:lnTo>
                    <a:pt x="3358106" y="869552"/>
                  </a:lnTo>
                  <a:lnTo>
                    <a:pt x="3335242" y="849869"/>
                  </a:lnTo>
                  <a:lnTo>
                    <a:pt x="3312060" y="830820"/>
                  </a:lnTo>
                  <a:lnTo>
                    <a:pt x="3288878" y="811772"/>
                  </a:lnTo>
                  <a:close/>
                  <a:moveTo>
                    <a:pt x="2705203" y="515572"/>
                  </a:moveTo>
                  <a:lnTo>
                    <a:pt x="2716318" y="541287"/>
                  </a:lnTo>
                  <a:lnTo>
                    <a:pt x="2727115" y="567320"/>
                  </a:lnTo>
                  <a:lnTo>
                    <a:pt x="2737594" y="593352"/>
                  </a:lnTo>
                  <a:lnTo>
                    <a:pt x="2747756" y="619385"/>
                  </a:lnTo>
                  <a:lnTo>
                    <a:pt x="2757600" y="645735"/>
                  </a:lnTo>
                  <a:lnTo>
                    <a:pt x="2766810" y="672403"/>
                  </a:lnTo>
                  <a:lnTo>
                    <a:pt x="2776019" y="698753"/>
                  </a:lnTo>
                  <a:lnTo>
                    <a:pt x="2784593" y="725420"/>
                  </a:lnTo>
                  <a:lnTo>
                    <a:pt x="2795073" y="759389"/>
                  </a:lnTo>
                  <a:lnTo>
                    <a:pt x="2804917" y="793359"/>
                  </a:lnTo>
                  <a:lnTo>
                    <a:pt x="2814444" y="827963"/>
                  </a:lnTo>
                  <a:lnTo>
                    <a:pt x="2823653" y="861932"/>
                  </a:lnTo>
                  <a:lnTo>
                    <a:pt x="2832227" y="896537"/>
                  </a:lnTo>
                  <a:lnTo>
                    <a:pt x="2840484" y="930824"/>
                  </a:lnTo>
                  <a:lnTo>
                    <a:pt x="2848105" y="965428"/>
                  </a:lnTo>
                  <a:lnTo>
                    <a:pt x="2855409" y="999715"/>
                  </a:lnTo>
                  <a:lnTo>
                    <a:pt x="2887165" y="1007016"/>
                  </a:lnTo>
                  <a:lnTo>
                    <a:pt x="2918921" y="1014001"/>
                  </a:lnTo>
                  <a:lnTo>
                    <a:pt x="2950677" y="1021938"/>
                  </a:lnTo>
                  <a:lnTo>
                    <a:pt x="2981798" y="1029874"/>
                  </a:lnTo>
                  <a:lnTo>
                    <a:pt x="3013554" y="1038446"/>
                  </a:lnTo>
                  <a:lnTo>
                    <a:pt x="3044992" y="1047335"/>
                  </a:lnTo>
                  <a:lnTo>
                    <a:pt x="3075796" y="1056224"/>
                  </a:lnTo>
                  <a:lnTo>
                    <a:pt x="3107234" y="1066383"/>
                  </a:lnTo>
                  <a:lnTo>
                    <a:pt x="3137402" y="1076225"/>
                  </a:lnTo>
                  <a:lnTo>
                    <a:pt x="3167252" y="1086384"/>
                  </a:lnTo>
                  <a:lnTo>
                    <a:pt x="3197421" y="1096861"/>
                  </a:lnTo>
                  <a:lnTo>
                    <a:pt x="3226954" y="1108290"/>
                  </a:lnTo>
                  <a:lnTo>
                    <a:pt x="3256487" y="1119718"/>
                  </a:lnTo>
                  <a:lnTo>
                    <a:pt x="3286020" y="1131782"/>
                  </a:lnTo>
                  <a:lnTo>
                    <a:pt x="3315235" y="1144481"/>
                  </a:lnTo>
                  <a:lnTo>
                    <a:pt x="3344133" y="1157497"/>
                  </a:lnTo>
                  <a:lnTo>
                    <a:pt x="3335877" y="1128925"/>
                  </a:lnTo>
                  <a:lnTo>
                    <a:pt x="3327303" y="1100353"/>
                  </a:lnTo>
                  <a:lnTo>
                    <a:pt x="3318094" y="1071780"/>
                  </a:lnTo>
                  <a:lnTo>
                    <a:pt x="3308566" y="1043843"/>
                  </a:lnTo>
                  <a:lnTo>
                    <a:pt x="3298722" y="1015588"/>
                  </a:lnTo>
                  <a:lnTo>
                    <a:pt x="3287925" y="987651"/>
                  </a:lnTo>
                  <a:lnTo>
                    <a:pt x="3277446" y="960031"/>
                  </a:lnTo>
                  <a:lnTo>
                    <a:pt x="3266014" y="932411"/>
                  </a:lnTo>
                  <a:lnTo>
                    <a:pt x="3253946" y="905108"/>
                  </a:lnTo>
                  <a:lnTo>
                    <a:pt x="3241879" y="877806"/>
                  </a:lnTo>
                  <a:lnTo>
                    <a:pt x="3229177" y="850821"/>
                  </a:lnTo>
                  <a:lnTo>
                    <a:pt x="3216157" y="824153"/>
                  </a:lnTo>
                  <a:lnTo>
                    <a:pt x="3202502" y="797803"/>
                  </a:lnTo>
                  <a:lnTo>
                    <a:pt x="3188846" y="771771"/>
                  </a:lnTo>
                  <a:lnTo>
                    <a:pt x="3174239" y="745738"/>
                  </a:lnTo>
                  <a:lnTo>
                    <a:pt x="3159314" y="720023"/>
                  </a:lnTo>
                  <a:lnTo>
                    <a:pt x="3132638" y="703515"/>
                  </a:lnTo>
                  <a:lnTo>
                    <a:pt x="3105964" y="687324"/>
                  </a:lnTo>
                  <a:lnTo>
                    <a:pt x="3078971" y="671768"/>
                  </a:lnTo>
                  <a:lnTo>
                    <a:pt x="3051343" y="656846"/>
                  </a:lnTo>
                  <a:lnTo>
                    <a:pt x="3023716" y="642560"/>
                  </a:lnTo>
                  <a:lnTo>
                    <a:pt x="2996088" y="628274"/>
                  </a:lnTo>
                  <a:lnTo>
                    <a:pt x="2967825" y="614623"/>
                  </a:lnTo>
                  <a:lnTo>
                    <a:pt x="2939245" y="601924"/>
                  </a:lnTo>
                  <a:lnTo>
                    <a:pt x="2910982" y="589225"/>
                  </a:lnTo>
                  <a:lnTo>
                    <a:pt x="2881766" y="577479"/>
                  </a:lnTo>
                  <a:lnTo>
                    <a:pt x="2853186" y="566050"/>
                  </a:lnTo>
                  <a:lnTo>
                    <a:pt x="2823970" y="554621"/>
                  </a:lnTo>
                  <a:lnTo>
                    <a:pt x="2794438" y="544144"/>
                  </a:lnTo>
                  <a:lnTo>
                    <a:pt x="2764904" y="533985"/>
                  </a:lnTo>
                  <a:lnTo>
                    <a:pt x="2735054" y="524461"/>
                  </a:lnTo>
                  <a:lnTo>
                    <a:pt x="2705203" y="515572"/>
                  </a:lnTo>
                  <a:close/>
                  <a:moveTo>
                    <a:pt x="2177737" y="433347"/>
                  </a:moveTo>
                  <a:lnTo>
                    <a:pt x="2177737" y="926379"/>
                  </a:lnTo>
                  <a:lnTo>
                    <a:pt x="2215526" y="927014"/>
                  </a:lnTo>
                  <a:lnTo>
                    <a:pt x="2253316" y="927966"/>
                  </a:lnTo>
                  <a:lnTo>
                    <a:pt x="2291423" y="929871"/>
                  </a:lnTo>
                  <a:lnTo>
                    <a:pt x="2329213" y="931458"/>
                  </a:lnTo>
                  <a:lnTo>
                    <a:pt x="2367002" y="933681"/>
                  </a:lnTo>
                  <a:lnTo>
                    <a:pt x="2404792" y="936221"/>
                  </a:lnTo>
                  <a:lnTo>
                    <a:pt x="2442264" y="939395"/>
                  </a:lnTo>
                  <a:lnTo>
                    <a:pt x="2480371" y="942887"/>
                  </a:lnTo>
                  <a:lnTo>
                    <a:pt x="2517843" y="946697"/>
                  </a:lnTo>
                  <a:lnTo>
                    <a:pt x="2555633" y="950824"/>
                  </a:lnTo>
                  <a:lnTo>
                    <a:pt x="2593105" y="955586"/>
                  </a:lnTo>
                  <a:lnTo>
                    <a:pt x="2630894" y="960348"/>
                  </a:lnTo>
                  <a:lnTo>
                    <a:pt x="2668366" y="966063"/>
                  </a:lnTo>
                  <a:lnTo>
                    <a:pt x="2706156" y="972095"/>
                  </a:lnTo>
                  <a:lnTo>
                    <a:pt x="2743310" y="978127"/>
                  </a:lnTo>
                  <a:lnTo>
                    <a:pt x="2780465" y="985111"/>
                  </a:lnTo>
                  <a:lnTo>
                    <a:pt x="2774114" y="955269"/>
                  </a:lnTo>
                  <a:lnTo>
                    <a:pt x="2766810" y="925109"/>
                  </a:lnTo>
                  <a:lnTo>
                    <a:pt x="2759506" y="894949"/>
                  </a:lnTo>
                  <a:lnTo>
                    <a:pt x="2751567" y="865107"/>
                  </a:lnTo>
                  <a:lnTo>
                    <a:pt x="2743628" y="835265"/>
                  </a:lnTo>
                  <a:lnTo>
                    <a:pt x="2735372" y="805740"/>
                  </a:lnTo>
                  <a:lnTo>
                    <a:pt x="2726480" y="776215"/>
                  </a:lnTo>
                  <a:lnTo>
                    <a:pt x="2717270" y="747008"/>
                  </a:lnTo>
                  <a:lnTo>
                    <a:pt x="2706791" y="714309"/>
                  </a:lnTo>
                  <a:lnTo>
                    <a:pt x="2695359" y="681609"/>
                  </a:lnTo>
                  <a:lnTo>
                    <a:pt x="2683609" y="649545"/>
                  </a:lnTo>
                  <a:lnTo>
                    <a:pt x="2671224" y="617163"/>
                  </a:lnTo>
                  <a:lnTo>
                    <a:pt x="2658204" y="585098"/>
                  </a:lnTo>
                  <a:lnTo>
                    <a:pt x="2644549" y="553351"/>
                  </a:lnTo>
                  <a:lnTo>
                    <a:pt x="2630894" y="522239"/>
                  </a:lnTo>
                  <a:lnTo>
                    <a:pt x="2615969" y="491127"/>
                  </a:lnTo>
                  <a:lnTo>
                    <a:pt x="2589294" y="484777"/>
                  </a:lnTo>
                  <a:lnTo>
                    <a:pt x="2562301" y="478746"/>
                  </a:lnTo>
                  <a:lnTo>
                    <a:pt x="2534991" y="473348"/>
                  </a:lnTo>
                  <a:lnTo>
                    <a:pt x="2507681" y="467952"/>
                  </a:lnTo>
                  <a:lnTo>
                    <a:pt x="2480689" y="463189"/>
                  </a:lnTo>
                  <a:lnTo>
                    <a:pt x="2453378" y="458427"/>
                  </a:lnTo>
                  <a:lnTo>
                    <a:pt x="2426068" y="454618"/>
                  </a:lnTo>
                  <a:lnTo>
                    <a:pt x="2398441" y="450491"/>
                  </a:lnTo>
                  <a:lnTo>
                    <a:pt x="2370813" y="447316"/>
                  </a:lnTo>
                  <a:lnTo>
                    <a:pt x="2343503" y="444141"/>
                  </a:lnTo>
                  <a:lnTo>
                    <a:pt x="2315875" y="441284"/>
                  </a:lnTo>
                  <a:lnTo>
                    <a:pt x="2288247" y="439062"/>
                  </a:lnTo>
                  <a:lnTo>
                    <a:pt x="2260620" y="436839"/>
                  </a:lnTo>
                  <a:lnTo>
                    <a:pt x="2232992" y="435570"/>
                  </a:lnTo>
                  <a:lnTo>
                    <a:pt x="2205047" y="434300"/>
                  </a:lnTo>
                  <a:lnTo>
                    <a:pt x="2177737" y="433347"/>
                  </a:lnTo>
                  <a:close/>
                  <a:moveTo>
                    <a:pt x="2107239" y="432712"/>
                  </a:moveTo>
                  <a:lnTo>
                    <a:pt x="2079928" y="433347"/>
                  </a:lnTo>
                  <a:lnTo>
                    <a:pt x="2052618" y="433982"/>
                  </a:lnTo>
                  <a:lnTo>
                    <a:pt x="2025308" y="434935"/>
                  </a:lnTo>
                  <a:lnTo>
                    <a:pt x="1997998" y="436205"/>
                  </a:lnTo>
                  <a:lnTo>
                    <a:pt x="1970688" y="438427"/>
                  </a:lnTo>
                  <a:lnTo>
                    <a:pt x="1943695" y="440332"/>
                  </a:lnTo>
                  <a:lnTo>
                    <a:pt x="1916068" y="442871"/>
                  </a:lnTo>
                  <a:lnTo>
                    <a:pt x="1889075" y="446046"/>
                  </a:lnTo>
                  <a:lnTo>
                    <a:pt x="1861765" y="448903"/>
                  </a:lnTo>
                  <a:lnTo>
                    <a:pt x="1834772" y="452395"/>
                  </a:lnTo>
                  <a:lnTo>
                    <a:pt x="1807462" y="456523"/>
                  </a:lnTo>
                  <a:lnTo>
                    <a:pt x="1780470" y="460650"/>
                  </a:lnTo>
                  <a:lnTo>
                    <a:pt x="1753795" y="465412"/>
                  </a:lnTo>
                  <a:lnTo>
                    <a:pt x="1726802" y="470491"/>
                  </a:lnTo>
                  <a:lnTo>
                    <a:pt x="1700127" y="475888"/>
                  </a:lnTo>
                  <a:lnTo>
                    <a:pt x="1673452" y="481920"/>
                  </a:lnTo>
                  <a:lnTo>
                    <a:pt x="1665513" y="497794"/>
                  </a:lnTo>
                  <a:lnTo>
                    <a:pt x="1657892" y="513985"/>
                  </a:lnTo>
                  <a:lnTo>
                    <a:pt x="1642966" y="546049"/>
                  </a:lnTo>
                  <a:lnTo>
                    <a:pt x="1628994" y="579066"/>
                  </a:lnTo>
                  <a:lnTo>
                    <a:pt x="1615656" y="612083"/>
                  </a:lnTo>
                  <a:lnTo>
                    <a:pt x="1602636" y="645418"/>
                  </a:lnTo>
                  <a:lnTo>
                    <a:pt x="1590251" y="679069"/>
                  </a:lnTo>
                  <a:lnTo>
                    <a:pt x="1578502" y="713039"/>
                  </a:lnTo>
                  <a:lnTo>
                    <a:pt x="1567387" y="747008"/>
                  </a:lnTo>
                  <a:lnTo>
                    <a:pt x="1558496" y="775263"/>
                  </a:lnTo>
                  <a:lnTo>
                    <a:pt x="1549921" y="804153"/>
                  </a:lnTo>
                  <a:lnTo>
                    <a:pt x="1541982" y="832725"/>
                  </a:lnTo>
                  <a:lnTo>
                    <a:pt x="1534043" y="861615"/>
                  </a:lnTo>
                  <a:lnTo>
                    <a:pt x="1526422" y="890505"/>
                  </a:lnTo>
                  <a:lnTo>
                    <a:pt x="1519118" y="919395"/>
                  </a:lnTo>
                  <a:lnTo>
                    <a:pt x="1512449" y="948602"/>
                  </a:lnTo>
                  <a:lnTo>
                    <a:pt x="1505781" y="977492"/>
                  </a:lnTo>
                  <a:lnTo>
                    <a:pt x="1542935" y="970825"/>
                  </a:lnTo>
                  <a:lnTo>
                    <a:pt x="1580407" y="965428"/>
                  </a:lnTo>
                  <a:lnTo>
                    <a:pt x="1617879" y="959713"/>
                  </a:lnTo>
                  <a:lnTo>
                    <a:pt x="1655034" y="954951"/>
                  </a:lnTo>
                  <a:lnTo>
                    <a:pt x="1692823" y="950189"/>
                  </a:lnTo>
                  <a:lnTo>
                    <a:pt x="1730295" y="946062"/>
                  </a:lnTo>
                  <a:lnTo>
                    <a:pt x="1768085" y="942252"/>
                  </a:lnTo>
                  <a:lnTo>
                    <a:pt x="1805557" y="939078"/>
                  </a:lnTo>
                  <a:lnTo>
                    <a:pt x="1843347" y="935903"/>
                  </a:lnTo>
                  <a:lnTo>
                    <a:pt x="1880819" y="933363"/>
                  </a:lnTo>
                  <a:lnTo>
                    <a:pt x="1918608" y="931458"/>
                  </a:lnTo>
                  <a:lnTo>
                    <a:pt x="1956398" y="929554"/>
                  </a:lnTo>
                  <a:lnTo>
                    <a:pt x="1994187" y="927966"/>
                  </a:lnTo>
                  <a:lnTo>
                    <a:pt x="2031659" y="926696"/>
                  </a:lnTo>
                  <a:lnTo>
                    <a:pt x="2069449" y="926061"/>
                  </a:lnTo>
                  <a:lnTo>
                    <a:pt x="2107239" y="925744"/>
                  </a:lnTo>
                  <a:lnTo>
                    <a:pt x="2107239" y="432712"/>
                  </a:lnTo>
                  <a:close/>
                  <a:moveTo>
                    <a:pt x="2763317" y="192705"/>
                  </a:moveTo>
                  <a:lnTo>
                    <a:pt x="2777924" y="202229"/>
                  </a:lnTo>
                  <a:lnTo>
                    <a:pt x="2792214" y="212070"/>
                  </a:lnTo>
                  <a:lnTo>
                    <a:pt x="2806505" y="221912"/>
                  </a:lnTo>
                  <a:lnTo>
                    <a:pt x="2820160" y="232071"/>
                  </a:lnTo>
                  <a:lnTo>
                    <a:pt x="2834132" y="242547"/>
                  </a:lnTo>
                  <a:lnTo>
                    <a:pt x="2847470" y="253024"/>
                  </a:lnTo>
                  <a:lnTo>
                    <a:pt x="2861125" y="263501"/>
                  </a:lnTo>
                  <a:lnTo>
                    <a:pt x="2874780" y="274294"/>
                  </a:lnTo>
                  <a:lnTo>
                    <a:pt x="2887800" y="285723"/>
                  </a:lnTo>
                  <a:lnTo>
                    <a:pt x="2900820" y="296517"/>
                  </a:lnTo>
                  <a:lnTo>
                    <a:pt x="2913840" y="307946"/>
                  </a:lnTo>
                  <a:lnTo>
                    <a:pt x="2926542" y="319693"/>
                  </a:lnTo>
                  <a:lnTo>
                    <a:pt x="2939245" y="331122"/>
                  </a:lnTo>
                  <a:lnTo>
                    <a:pt x="2951947" y="342868"/>
                  </a:lnTo>
                  <a:lnTo>
                    <a:pt x="2964014" y="354932"/>
                  </a:lnTo>
                  <a:lnTo>
                    <a:pt x="2976399" y="366996"/>
                  </a:lnTo>
                  <a:lnTo>
                    <a:pt x="2988466" y="379377"/>
                  </a:lnTo>
                  <a:lnTo>
                    <a:pt x="3000216" y="391441"/>
                  </a:lnTo>
                  <a:lnTo>
                    <a:pt x="3012284" y="404140"/>
                  </a:lnTo>
                  <a:lnTo>
                    <a:pt x="3023716" y="416839"/>
                  </a:lnTo>
                  <a:lnTo>
                    <a:pt x="3046898" y="442236"/>
                  </a:lnTo>
                  <a:lnTo>
                    <a:pt x="3069127" y="468586"/>
                  </a:lnTo>
                  <a:lnTo>
                    <a:pt x="3090721" y="495254"/>
                  </a:lnTo>
                  <a:lnTo>
                    <a:pt x="3111997" y="522556"/>
                  </a:lnTo>
                  <a:lnTo>
                    <a:pt x="3132321" y="549859"/>
                  </a:lnTo>
                  <a:lnTo>
                    <a:pt x="3152010" y="577479"/>
                  </a:lnTo>
                  <a:lnTo>
                    <a:pt x="3167570" y="600337"/>
                  </a:lnTo>
                  <a:lnTo>
                    <a:pt x="3182496" y="623195"/>
                  </a:lnTo>
                  <a:lnTo>
                    <a:pt x="3197421" y="646370"/>
                  </a:lnTo>
                  <a:lnTo>
                    <a:pt x="3211393" y="669863"/>
                  </a:lnTo>
                  <a:lnTo>
                    <a:pt x="3233305" y="684149"/>
                  </a:lnTo>
                  <a:lnTo>
                    <a:pt x="3255216" y="698753"/>
                  </a:lnTo>
                  <a:lnTo>
                    <a:pt x="3270142" y="709547"/>
                  </a:lnTo>
                  <a:lnTo>
                    <a:pt x="3285385" y="720658"/>
                  </a:lnTo>
                  <a:lnTo>
                    <a:pt x="3300628" y="731770"/>
                  </a:lnTo>
                  <a:lnTo>
                    <a:pt x="3315870" y="743198"/>
                  </a:lnTo>
                  <a:lnTo>
                    <a:pt x="3330478" y="754627"/>
                  </a:lnTo>
                  <a:lnTo>
                    <a:pt x="3345086" y="766056"/>
                  </a:lnTo>
                  <a:lnTo>
                    <a:pt x="3359694" y="778120"/>
                  </a:lnTo>
                  <a:lnTo>
                    <a:pt x="3374302" y="790184"/>
                  </a:lnTo>
                  <a:lnTo>
                    <a:pt x="3388592" y="802565"/>
                  </a:lnTo>
                  <a:lnTo>
                    <a:pt x="3402564" y="814947"/>
                  </a:lnTo>
                  <a:lnTo>
                    <a:pt x="3416854" y="827646"/>
                  </a:lnTo>
                  <a:lnTo>
                    <a:pt x="3430510" y="840027"/>
                  </a:lnTo>
                  <a:lnTo>
                    <a:pt x="3444164" y="853361"/>
                  </a:lnTo>
                  <a:lnTo>
                    <a:pt x="3457502" y="866060"/>
                  </a:lnTo>
                  <a:lnTo>
                    <a:pt x="3471157" y="879711"/>
                  </a:lnTo>
                  <a:lnTo>
                    <a:pt x="3484495" y="892727"/>
                  </a:lnTo>
                  <a:lnTo>
                    <a:pt x="3497197" y="906696"/>
                  </a:lnTo>
                  <a:lnTo>
                    <a:pt x="3510217" y="920030"/>
                  </a:lnTo>
                  <a:lnTo>
                    <a:pt x="3522920" y="934316"/>
                  </a:lnTo>
                  <a:lnTo>
                    <a:pt x="3535304" y="948602"/>
                  </a:lnTo>
                  <a:lnTo>
                    <a:pt x="3547689" y="962571"/>
                  </a:lnTo>
                  <a:lnTo>
                    <a:pt x="3559756" y="977174"/>
                  </a:lnTo>
                  <a:lnTo>
                    <a:pt x="3571506" y="991778"/>
                  </a:lnTo>
                  <a:lnTo>
                    <a:pt x="3583256" y="1006699"/>
                  </a:lnTo>
                  <a:lnTo>
                    <a:pt x="3594688" y="1021620"/>
                  </a:lnTo>
                  <a:lnTo>
                    <a:pt x="3605802" y="1036859"/>
                  </a:lnTo>
                  <a:lnTo>
                    <a:pt x="3616917" y="1052097"/>
                  </a:lnTo>
                  <a:lnTo>
                    <a:pt x="3628032" y="1067653"/>
                  </a:lnTo>
                  <a:lnTo>
                    <a:pt x="3638511" y="1083527"/>
                  </a:lnTo>
                  <a:lnTo>
                    <a:pt x="3648673" y="1099400"/>
                  </a:lnTo>
                  <a:lnTo>
                    <a:pt x="3658835" y="1114956"/>
                  </a:lnTo>
                  <a:lnTo>
                    <a:pt x="3668679" y="1131147"/>
                  </a:lnTo>
                  <a:lnTo>
                    <a:pt x="3673760" y="1140037"/>
                  </a:lnTo>
                  <a:lnTo>
                    <a:pt x="3679159" y="1148926"/>
                  </a:lnTo>
                  <a:lnTo>
                    <a:pt x="3688686" y="1167339"/>
                  </a:lnTo>
                  <a:lnTo>
                    <a:pt x="3681064" y="1145434"/>
                  </a:lnTo>
                  <a:lnTo>
                    <a:pt x="3673125" y="1123846"/>
                  </a:lnTo>
                  <a:lnTo>
                    <a:pt x="3664868" y="1102575"/>
                  </a:lnTo>
                  <a:lnTo>
                    <a:pt x="3656294" y="1081305"/>
                  </a:lnTo>
                  <a:lnTo>
                    <a:pt x="3648356" y="1062891"/>
                  </a:lnTo>
                  <a:lnTo>
                    <a:pt x="3640416" y="1044478"/>
                  </a:lnTo>
                  <a:lnTo>
                    <a:pt x="3632160" y="1026065"/>
                  </a:lnTo>
                  <a:lnTo>
                    <a:pt x="3623586" y="1007969"/>
                  </a:lnTo>
                  <a:lnTo>
                    <a:pt x="3615012" y="989873"/>
                  </a:lnTo>
                  <a:lnTo>
                    <a:pt x="3606120" y="972095"/>
                  </a:lnTo>
                  <a:lnTo>
                    <a:pt x="3596911" y="953681"/>
                  </a:lnTo>
                  <a:lnTo>
                    <a:pt x="3587384" y="936221"/>
                  </a:lnTo>
                  <a:lnTo>
                    <a:pt x="3577857" y="918442"/>
                  </a:lnTo>
                  <a:lnTo>
                    <a:pt x="3568330" y="900981"/>
                  </a:lnTo>
                  <a:lnTo>
                    <a:pt x="3557851" y="883520"/>
                  </a:lnTo>
                  <a:lnTo>
                    <a:pt x="3547689" y="866377"/>
                  </a:lnTo>
                  <a:lnTo>
                    <a:pt x="3537210" y="849234"/>
                  </a:lnTo>
                  <a:lnTo>
                    <a:pt x="3526730" y="832090"/>
                  </a:lnTo>
                  <a:lnTo>
                    <a:pt x="3515616" y="815264"/>
                  </a:lnTo>
                  <a:lnTo>
                    <a:pt x="3504818" y="798438"/>
                  </a:lnTo>
                  <a:lnTo>
                    <a:pt x="3493386" y="781612"/>
                  </a:lnTo>
                  <a:lnTo>
                    <a:pt x="3481637" y="765104"/>
                  </a:lnTo>
                  <a:lnTo>
                    <a:pt x="3470204" y="748913"/>
                  </a:lnTo>
                  <a:lnTo>
                    <a:pt x="3458455" y="732722"/>
                  </a:lnTo>
                  <a:lnTo>
                    <a:pt x="3446070" y="716531"/>
                  </a:lnTo>
                  <a:lnTo>
                    <a:pt x="3434003" y="700975"/>
                  </a:lnTo>
                  <a:lnTo>
                    <a:pt x="3421300" y="685101"/>
                  </a:lnTo>
                  <a:lnTo>
                    <a:pt x="3408916" y="669545"/>
                  </a:lnTo>
                  <a:lnTo>
                    <a:pt x="3395896" y="653989"/>
                  </a:lnTo>
                  <a:lnTo>
                    <a:pt x="3382876" y="638433"/>
                  </a:lnTo>
                  <a:lnTo>
                    <a:pt x="3369538" y="623195"/>
                  </a:lnTo>
                  <a:lnTo>
                    <a:pt x="3356518" y="608591"/>
                  </a:lnTo>
                  <a:lnTo>
                    <a:pt x="3342863" y="593670"/>
                  </a:lnTo>
                  <a:lnTo>
                    <a:pt x="3328890" y="579066"/>
                  </a:lnTo>
                  <a:lnTo>
                    <a:pt x="3314918" y="564780"/>
                  </a:lnTo>
                  <a:lnTo>
                    <a:pt x="3300945" y="550176"/>
                  </a:lnTo>
                  <a:lnTo>
                    <a:pt x="3286338" y="536208"/>
                  </a:lnTo>
                  <a:lnTo>
                    <a:pt x="3272047" y="522239"/>
                  </a:lnTo>
                  <a:lnTo>
                    <a:pt x="3257440" y="508588"/>
                  </a:lnTo>
                  <a:lnTo>
                    <a:pt x="3242514" y="494619"/>
                  </a:lnTo>
                  <a:lnTo>
                    <a:pt x="3227589" y="481603"/>
                  </a:lnTo>
                  <a:lnTo>
                    <a:pt x="3212664" y="468269"/>
                  </a:lnTo>
                  <a:lnTo>
                    <a:pt x="3197103" y="455253"/>
                  </a:lnTo>
                  <a:lnTo>
                    <a:pt x="3181860" y="442236"/>
                  </a:lnTo>
                  <a:lnTo>
                    <a:pt x="3165982" y="429855"/>
                  </a:lnTo>
                  <a:lnTo>
                    <a:pt x="3150104" y="417156"/>
                  </a:lnTo>
                  <a:lnTo>
                    <a:pt x="3134226" y="405092"/>
                  </a:lnTo>
                  <a:lnTo>
                    <a:pt x="3118031" y="392711"/>
                  </a:lnTo>
                  <a:lnTo>
                    <a:pt x="3101835" y="380965"/>
                  </a:lnTo>
                  <a:lnTo>
                    <a:pt x="3085957" y="369536"/>
                  </a:lnTo>
                  <a:lnTo>
                    <a:pt x="3069444" y="357789"/>
                  </a:lnTo>
                  <a:lnTo>
                    <a:pt x="3052614" y="346360"/>
                  </a:lnTo>
                  <a:lnTo>
                    <a:pt x="3035783" y="335566"/>
                  </a:lnTo>
                  <a:lnTo>
                    <a:pt x="3018952" y="324455"/>
                  </a:lnTo>
                  <a:lnTo>
                    <a:pt x="3001804" y="313661"/>
                  </a:lnTo>
                  <a:lnTo>
                    <a:pt x="2984656" y="303502"/>
                  </a:lnTo>
                  <a:lnTo>
                    <a:pt x="2967508" y="293343"/>
                  </a:lnTo>
                  <a:lnTo>
                    <a:pt x="2949724" y="282866"/>
                  </a:lnTo>
                  <a:lnTo>
                    <a:pt x="2932258" y="273025"/>
                  </a:lnTo>
                  <a:lnTo>
                    <a:pt x="2914475" y="263501"/>
                  </a:lnTo>
                  <a:lnTo>
                    <a:pt x="2896692" y="254294"/>
                  </a:lnTo>
                  <a:lnTo>
                    <a:pt x="2878908" y="245087"/>
                  </a:lnTo>
                  <a:lnTo>
                    <a:pt x="2861125" y="236198"/>
                  </a:lnTo>
                  <a:lnTo>
                    <a:pt x="2843024" y="227309"/>
                  </a:lnTo>
                  <a:lnTo>
                    <a:pt x="2824606" y="219055"/>
                  </a:lnTo>
                  <a:lnTo>
                    <a:pt x="2806505" y="210483"/>
                  </a:lnTo>
                  <a:lnTo>
                    <a:pt x="2787769" y="202546"/>
                  </a:lnTo>
                  <a:lnTo>
                    <a:pt x="2769350" y="194609"/>
                  </a:lnTo>
                  <a:lnTo>
                    <a:pt x="2766492" y="193657"/>
                  </a:lnTo>
                  <a:lnTo>
                    <a:pt x="2763317" y="192705"/>
                  </a:lnTo>
                  <a:close/>
                  <a:moveTo>
                    <a:pt x="1521341" y="192705"/>
                  </a:moveTo>
                  <a:lnTo>
                    <a:pt x="1518165" y="193657"/>
                  </a:lnTo>
                  <a:lnTo>
                    <a:pt x="1515307" y="194609"/>
                  </a:lnTo>
                  <a:lnTo>
                    <a:pt x="1496889" y="202546"/>
                  </a:lnTo>
                  <a:lnTo>
                    <a:pt x="1478471" y="210483"/>
                  </a:lnTo>
                  <a:lnTo>
                    <a:pt x="1459734" y="219055"/>
                  </a:lnTo>
                  <a:lnTo>
                    <a:pt x="1441634" y="227309"/>
                  </a:lnTo>
                  <a:lnTo>
                    <a:pt x="1423533" y="236198"/>
                  </a:lnTo>
                  <a:lnTo>
                    <a:pt x="1405749" y="245087"/>
                  </a:lnTo>
                  <a:lnTo>
                    <a:pt x="1387966" y="254294"/>
                  </a:lnTo>
                  <a:lnTo>
                    <a:pt x="1370183" y="263501"/>
                  </a:lnTo>
                  <a:lnTo>
                    <a:pt x="1352399" y="273025"/>
                  </a:lnTo>
                  <a:lnTo>
                    <a:pt x="1334934" y="282866"/>
                  </a:lnTo>
                  <a:lnTo>
                    <a:pt x="1317468" y="293343"/>
                  </a:lnTo>
                  <a:lnTo>
                    <a:pt x="1300320" y="303502"/>
                  </a:lnTo>
                  <a:lnTo>
                    <a:pt x="1282854" y="313661"/>
                  </a:lnTo>
                  <a:lnTo>
                    <a:pt x="1265706" y="324455"/>
                  </a:lnTo>
                  <a:lnTo>
                    <a:pt x="1248875" y="335566"/>
                  </a:lnTo>
                  <a:lnTo>
                    <a:pt x="1232044" y="346360"/>
                  </a:lnTo>
                  <a:lnTo>
                    <a:pt x="1215849" y="357789"/>
                  </a:lnTo>
                  <a:lnTo>
                    <a:pt x="1199336" y="369536"/>
                  </a:lnTo>
                  <a:lnTo>
                    <a:pt x="1182822" y="380965"/>
                  </a:lnTo>
                  <a:lnTo>
                    <a:pt x="1166627" y="392711"/>
                  </a:lnTo>
                  <a:lnTo>
                    <a:pt x="1150431" y="405092"/>
                  </a:lnTo>
                  <a:lnTo>
                    <a:pt x="1134553" y="417156"/>
                  </a:lnTo>
                  <a:lnTo>
                    <a:pt x="1118675" y="429855"/>
                  </a:lnTo>
                  <a:lnTo>
                    <a:pt x="1103115" y="442236"/>
                  </a:lnTo>
                  <a:lnTo>
                    <a:pt x="1087555" y="455253"/>
                  </a:lnTo>
                  <a:lnTo>
                    <a:pt x="1072312" y="468269"/>
                  </a:lnTo>
                  <a:lnTo>
                    <a:pt x="1057386" y="481603"/>
                  </a:lnTo>
                  <a:lnTo>
                    <a:pt x="1042144" y="494619"/>
                  </a:lnTo>
                  <a:lnTo>
                    <a:pt x="1027218" y="508588"/>
                  </a:lnTo>
                  <a:lnTo>
                    <a:pt x="1012928" y="522239"/>
                  </a:lnTo>
                  <a:lnTo>
                    <a:pt x="998320" y="536208"/>
                  </a:lnTo>
                  <a:lnTo>
                    <a:pt x="984030" y="550176"/>
                  </a:lnTo>
                  <a:lnTo>
                    <a:pt x="971328" y="562875"/>
                  </a:lnTo>
                  <a:lnTo>
                    <a:pt x="958625" y="575891"/>
                  </a:lnTo>
                  <a:lnTo>
                    <a:pt x="946558" y="588908"/>
                  </a:lnTo>
                  <a:lnTo>
                    <a:pt x="934173" y="602242"/>
                  </a:lnTo>
                  <a:lnTo>
                    <a:pt x="922106" y="615575"/>
                  </a:lnTo>
                  <a:lnTo>
                    <a:pt x="910039" y="628909"/>
                  </a:lnTo>
                  <a:lnTo>
                    <a:pt x="898289" y="642560"/>
                  </a:lnTo>
                  <a:lnTo>
                    <a:pt x="886857" y="656212"/>
                  </a:lnTo>
                  <a:lnTo>
                    <a:pt x="875107" y="670180"/>
                  </a:lnTo>
                  <a:lnTo>
                    <a:pt x="863993" y="684149"/>
                  </a:lnTo>
                  <a:lnTo>
                    <a:pt x="841763" y="712404"/>
                  </a:lnTo>
                  <a:lnTo>
                    <a:pt x="820487" y="740976"/>
                  </a:lnTo>
                  <a:lnTo>
                    <a:pt x="799210" y="770501"/>
                  </a:lnTo>
                  <a:lnTo>
                    <a:pt x="779204" y="800026"/>
                  </a:lnTo>
                  <a:lnTo>
                    <a:pt x="759515" y="830185"/>
                  </a:lnTo>
                  <a:lnTo>
                    <a:pt x="740462" y="860663"/>
                  </a:lnTo>
                  <a:lnTo>
                    <a:pt x="722361" y="891457"/>
                  </a:lnTo>
                  <a:lnTo>
                    <a:pt x="704578" y="922887"/>
                  </a:lnTo>
                  <a:lnTo>
                    <a:pt x="687747" y="954316"/>
                  </a:lnTo>
                  <a:lnTo>
                    <a:pt x="671551" y="986698"/>
                  </a:lnTo>
                  <a:lnTo>
                    <a:pt x="655991" y="1019080"/>
                  </a:lnTo>
                  <a:lnTo>
                    <a:pt x="673774" y="995905"/>
                  </a:lnTo>
                  <a:lnTo>
                    <a:pt x="692510" y="973365"/>
                  </a:lnTo>
                  <a:lnTo>
                    <a:pt x="711246" y="950824"/>
                  </a:lnTo>
                  <a:lnTo>
                    <a:pt x="730618" y="928919"/>
                  </a:lnTo>
                  <a:lnTo>
                    <a:pt x="750624" y="907648"/>
                  </a:lnTo>
                  <a:lnTo>
                    <a:pt x="770630" y="886378"/>
                  </a:lnTo>
                  <a:lnTo>
                    <a:pt x="791271" y="865742"/>
                  </a:lnTo>
                  <a:lnTo>
                    <a:pt x="812230" y="845741"/>
                  </a:lnTo>
                  <a:lnTo>
                    <a:pt x="833507" y="825741"/>
                  </a:lnTo>
                  <a:lnTo>
                    <a:pt x="855418" y="806375"/>
                  </a:lnTo>
                  <a:lnTo>
                    <a:pt x="877648" y="787327"/>
                  </a:lnTo>
                  <a:lnTo>
                    <a:pt x="900194" y="768914"/>
                  </a:lnTo>
                  <a:lnTo>
                    <a:pt x="923059" y="750500"/>
                  </a:lnTo>
                  <a:lnTo>
                    <a:pt x="946241" y="732722"/>
                  </a:lnTo>
                  <a:lnTo>
                    <a:pt x="969422" y="715579"/>
                  </a:lnTo>
                  <a:lnTo>
                    <a:pt x="993239" y="698753"/>
                  </a:lnTo>
                  <a:lnTo>
                    <a:pt x="1018327" y="681609"/>
                  </a:lnTo>
                  <a:lnTo>
                    <a:pt x="1043731" y="665101"/>
                  </a:lnTo>
                  <a:lnTo>
                    <a:pt x="1069454" y="648910"/>
                  </a:lnTo>
                  <a:lnTo>
                    <a:pt x="1095494" y="633354"/>
                  </a:lnTo>
                  <a:lnTo>
                    <a:pt x="1113594" y="605416"/>
                  </a:lnTo>
                  <a:lnTo>
                    <a:pt x="1132648" y="577479"/>
                  </a:lnTo>
                  <a:lnTo>
                    <a:pt x="1152337" y="549859"/>
                  </a:lnTo>
                  <a:lnTo>
                    <a:pt x="1172661" y="522556"/>
                  </a:lnTo>
                  <a:lnTo>
                    <a:pt x="1193937" y="495254"/>
                  </a:lnTo>
                  <a:lnTo>
                    <a:pt x="1215849" y="468586"/>
                  </a:lnTo>
                  <a:lnTo>
                    <a:pt x="1238078" y="442236"/>
                  </a:lnTo>
                  <a:lnTo>
                    <a:pt x="1260942" y="416839"/>
                  </a:lnTo>
                  <a:lnTo>
                    <a:pt x="1272374" y="404140"/>
                  </a:lnTo>
                  <a:lnTo>
                    <a:pt x="1284442" y="391441"/>
                  </a:lnTo>
                  <a:lnTo>
                    <a:pt x="1296191" y="379377"/>
                  </a:lnTo>
                  <a:lnTo>
                    <a:pt x="1308259" y="366996"/>
                  </a:lnTo>
                  <a:lnTo>
                    <a:pt x="1320643" y="354932"/>
                  </a:lnTo>
                  <a:lnTo>
                    <a:pt x="1332711" y="342868"/>
                  </a:lnTo>
                  <a:lnTo>
                    <a:pt x="1345413" y="331122"/>
                  </a:lnTo>
                  <a:lnTo>
                    <a:pt x="1358115" y="319693"/>
                  </a:lnTo>
                  <a:lnTo>
                    <a:pt x="1371135" y="307946"/>
                  </a:lnTo>
                  <a:lnTo>
                    <a:pt x="1383838" y="296517"/>
                  </a:lnTo>
                  <a:lnTo>
                    <a:pt x="1397175" y="285723"/>
                  </a:lnTo>
                  <a:lnTo>
                    <a:pt x="1410513" y="274294"/>
                  </a:lnTo>
                  <a:lnTo>
                    <a:pt x="1423533" y="263501"/>
                  </a:lnTo>
                  <a:lnTo>
                    <a:pt x="1437188" y="253024"/>
                  </a:lnTo>
                  <a:lnTo>
                    <a:pt x="1450843" y="242547"/>
                  </a:lnTo>
                  <a:lnTo>
                    <a:pt x="1464815" y="232071"/>
                  </a:lnTo>
                  <a:lnTo>
                    <a:pt x="1478788" y="221912"/>
                  </a:lnTo>
                  <a:lnTo>
                    <a:pt x="1492761" y="212070"/>
                  </a:lnTo>
                  <a:lnTo>
                    <a:pt x="1507051" y="202229"/>
                  </a:lnTo>
                  <a:lnTo>
                    <a:pt x="1521341" y="192705"/>
                  </a:lnTo>
                  <a:close/>
                  <a:moveTo>
                    <a:pt x="2420987" y="110162"/>
                  </a:moveTo>
                  <a:lnTo>
                    <a:pt x="2431784" y="119051"/>
                  </a:lnTo>
                  <a:lnTo>
                    <a:pt x="2442264" y="127941"/>
                  </a:lnTo>
                  <a:lnTo>
                    <a:pt x="2452743" y="137147"/>
                  </a:lnTo>
                  <a:lnTo>
                    <a:pt x="2462588" y="146671"/>
                  </a:lnTo>
                  <a:lnTo>
                    <a:pt x="2472432" y="156196"/>
                  </a:lnTo>
                  <a:lnTo>
                    <a:pt x="2482276" y="166355"/>
                  </a:lnTo>
                  <a:lnTo>
                    <a:pt x="2491803" y="176514"/>
                  </a:lnTo>
                  <a:lnTo>
                    <a:pt x="2501012" y="186355"/>
                  </a:lnTo>
                  <a:lnTo>
                    <a:pt x="2510539" y="196514"/>
                  </a:lnTo>
                  <a:lnTo>
                    <a:pt x="2519431" y="206991"/>
                  </a:lnTo>
                  <a:lnTo>
                    <a:pt x="2528322" y="217785"/>
                  </a:lnTo>
                  <a:lnTo>
                    <a:pt x="2536897" y="228261"/>
                  </a:lnTo>
                  <a:lnTo>
                    <a:pt x="2545471" y="239055"/>
                  </a:lnTo>
                  <a:lnTo>
                    <a:pt x="2553727" y="249849"/>
                  </a:lnTo>
                  <a:lnTo>
                    <a:pt x="2569923" y="272072"/>
                  </a:lnTo>
                  <a:lnTo>
                    <a:pt x="2582943" y="291120"/>
                  </a:lnTo>
                  <a:lnTo>
                    <a:pt x="2595963" y="310804"/>
                  </a:lnTo>
                  <a:lnTo>
                    <a:pt x="2608030" y="330169"/>
                  </a:lnTo>
                  <a:lnTo>
                    <a:pt x="2620415" y="349852"/>
                  </a:lnTo>
                  <a:lnTo>
                    <a:pt x="2631847" y="370171"/>
                  </a:lnTo>
                  <a:lnTo>
                    <a:pt x="2643279" y="390171"/>
                  </a:lnTo>
                  <a:lnTo>
                    <a:pt x="2654394" y="410489"/>
                  </a:lnTo>
                  <a:lnTo>
                    <a:pt x="2665191" y="431442"/>
                  </a:lnTo>
                  <a:lnTo>
                    <a:pt x="2691548" y="438427"/>
                  </a:lnTo>
                  <a:lnTo>
                    <a:pt x="2717906" y="446046"/>
                  </a:lnTo>
                  <a:lnTo>
                    <a:pt x="2743946" y="453348"/>
                  </a:lnTo>
                  <a:lnTo>
                    <a:pt x="2769986" y="461602"/>
                  </a:lnTo>
                  <a:lnTo>
                    <a:pt x="2796025" y="470174"/>
                  </a:lnTo>
                  <a:lnTo>
                    <a:pt x="2822065" y="479063"/>
                  </a:lnTo>
                  <a:lnTo>
                    <a:pt x="2847788" y="488587"/>
                  </a:lnTo>
                  <a:lnTo>
                    <a:pt x="2873192" y="498111"/>
                  </a:lnTo>
                  <a:lnTo>
                    <a:pt x="2898597" y="508270"/>
                  </a:lnTo>
                  <a:lnTo>
                    <a:pt x="2924002" y="518429"/>
                  </a:lnTo>
                  <a:lnTo>
                    <a:pt x="2949089" y="529223"/>
                  </a:lnTo>
                  <a:lnTo>
                    <a:pt x="2974176" y="540652"/>
                  </a:lnTo>
                  <a:lnTo>
                    <a:pt x="2999264" y="551764"/>
                  </a:lnTo>
                  <a:lnTo>
                    <a:pt x="3023716" y="563510"/>
                  </a:lnTo>
                  <a:lnTo>
                    <a:pt x="3048485" y="575891"/>
                  </a:lnTo>
                  <a:lnTo>
                    <a:pt x="3072620" y="588590"/>
                  </a:lnTo>
                  <a:lnTo>
                    <a:pt x="3052614" y="561605"/>
                  </a:lnTo>
                  <a:lnTo>
                    <a:pt x="3031654" y="534938"/>
                  </a:lnTo>
                  <a:lnTo>
                    <a:pt x="3010696" y="508905"/>
                  </a:lnTo>
                  <a:lnTo>
                    <a:pt x="2988784" y="483508"/>
                  </a:lnTo>
                  <a:lnTo>
                    <a:pt x="2966237" y="458427"/>
                  </a:lnTo>
                  <a:lnTo>
                    <a:pt x="2954805" y="446364"/>
                  </a:lnTo>
                  <a:lnTo>
                    <a:pt x="2943373" y="433982"/>
                  </a:lnTo>
                  <a:lnTo>
                    <a:pt x="2931306" y="421918"/>
                  </a:lnTo>
                  <a:lnTo>
                    <a:pt x="2919556" y="409854"/>
                  </a:lnTo>
                  <a:lnTo>
                    <a:pt x="2907489" y="398426"/>
                  </a:lnTo>
                  <a:lnTo>
                    <a:pt x="2895422" y="386997"/>
                  </a:lnTo>
                  <a:lnTo>
                    <a:pt x="2883354" y="375250"/>
                  </a:lnTo>
                  <a:lnTo>
                    <a:pt x="2870970" y="364139"/>
                  </a:lnTo>
                  <a:lnTo>
                    <a:pt x="2858584" y="353027"/>
                  </a:lnTo>
                  <a:lnTo>
                    <a:pt x="2845565" y="341916"/>
                  </a:lnTo>
                  <a:lnTo>
                    <a:pt x="2832862" y="331122"/>
                  </a:lnTo>
                  <a:lnTo>
                    <a:pt x="2819842" y="320645"/>
                  </a:lnTo>
                  <a:lnTo>
                    <a:pt x="2806822" y="310169"/>
                  </a:lnTo>
                  <a:lnTo>
                    <a:pt x="2793485" y="299692"/>
                  </a:lnTo>
                  <a:lnTo>
                    <a:pt x="2780147" y="289851"/>
                  </a:lnTo>
                  <a:lnTo>
                    <a:pt x="2766810" y="280009"/>
                  </a:lnTo>
                  <a:lnTo>
                    <a:pt x="2753155" y="270167"/>
                  </a:lnTo>
                  <a:lnTo>
                    <a:pt x="2739500" y="260643"/>
                  </a:lnTo>
                  <a:lnTo>
                    <a:pt x="2725527" y="251437"/>
                  </a:lnTo>
                  <a:lnTo>
                    <a:pt x="2711237" y="242230"/>
                  </a:lnTo>
                  <a:lnTo>
                    <a:pt x="2697582" y="233023"/>
                  </a:lnTo>
                  <a:lnTo>
                    <a:pt x="2682974" y="224452"/>
                  </a:lnTo>
                  <a:lnTo>
                    <a:pt x="2667731" y="215245"/>
                  </a:lnTo>
                  <a:lnTo>
                    <a:pt x="2651853" y="206356"/>
                  </a:lnTo>
                  <a:lnTo>
                    <a:pt x="2636293" y="197784"/>
                  </a:lnTo>
                  <a:lnTo>
                    <a:pt x="2620732" y="189212"/>
                  </a:lnTo>
                  <a:lnTo>
                    <a:pt x="2604537" y="180958"/>
                  </a:lnTo>
                  <a:lnTo>
                    <a:pt x="2588341" y="173339"/>
                  </a:lnTo>
                  <a:lnTo>
                    <a:pt x="2572146" y="166037"/>
                  </a:lnTo>
                  <a:lnTo>
                    <a:pt x="2555633" y="158418"/>
                  </a:lnTo>
                  <a:lnTo>
                    <a:pt x="2539437" y="151433"/>
                  </a:lnTo>
                  <a:lnTo>
                    <a:pt x="2522606" y="144767"/>
                  </a:lnTo>
                  <a:lnTo>
                    <a:pt x="2506093" y="138100"/>
                  </a:lnTo>
                  <a:lnTo>
                    <a:pt x="2489263" y="132068"/>
                  </a:lnTo>
                  <a:lnTo>
                    <a:pt x="2472114" y="126036"/>
                  </a:lnTo>
                  <a:lnTo>
                    <a:pt x="2455284" y="120321"/>
                  </a:lnTo>
                  <a:lnTo>
                    <a:pt x="2438136" y="115242"/>
                  </a:lnTo>
                  <a:lnTo>
                    <a:pt x="2420987" y="110162"/>
                  </a:lnTo>
                  <a:close/>
                  <a:moveTo>
                    <a:pt x="1863670" y="109845"/>
                  </a:moveTo>
                  <a:lnTo>
                    <a:pt x="1846522" y="114924"/>
                  </a:lnTo>
                  <a:lnTo>
                    <a:pt x="1829691" y="120321"/>
                  </a:lnTo>
                  <a:lnTo>
                    <a:pt x="1812543" y="126036"/>
                  </a:lnTo>
                  <a:lnTo>
                    <a:pt x="1795713" y="132068"/>
                  </a:lnTo>
                  <a:lnTo>
                    <a:pt x="1778882" y="138100"/>
                  </a:lnTo>
                  <a:lnTo>
                    <a:pt x="1762051" y="144449"/>
                  </a:lnTo>
                  <a:lnTo>
                    <a:pt x="1745538" y="151433"/>
                  </a:lnTo>
                  <a:lnTo>
                    <a:pt x="1729025" y="158418"/>
                  </a:lnTo>
                  <a:lnTo>
                    <a:pt x="1712512" y="166037"/>
                  </a:lnTo>
                  <a:lnTo>
                    <a:pt x="1696316" y="173339"/>
                  </a:lnTo>
                  <a:lnTo>
                    <a:pt x="1680121" y="180958"/>
                  </a:lnTo>
                  <a:lnTo>
                    <a:pt x="1664560" y="189212"/>
                  </a:lnTo>
                  <a:lnTo>
                    <a:pt x="1648682" y="197784"/>
                  </a:lnTo>
                  <a:lnTo>
                    <a:pt x="1632804" y="206356"/>
                  </a:lnTo>
                  <a:lnTo>
                    <a:pt x="1617244" y="215245"/>
                  </a:lnTo>
                  <a:lnTo>
                    <a:pt x="1601684" y="224452"/>
                  </a:lnTo>
                  <a:lnTo>
                    <a:pt x="1588346" y="232388"/>
                  </a:lnTo>
                  <a:lnTo>
                    <a:pt x="1575009" y="240960"/>
                  </a:lnTo>
                  <a:lnTo>
                    <a:pt x="1561989" y="249214"/>
                  </a:lnTo>
                  <a:lnTo>
                    <a:pt x="1548969" y="258104"/>
                  </a:lnTo>
                  <a:lnTo>
                    <a:pt x="1535949" y="266675"/>
                  </a:lnTo>
                  <a:lnTo>
                    <a:pt x="1523246" y="276199"/>
                  </a:lnTo>
                  <a:lnTo>
                    <a:pt x="1510544" y="285088"/>
                  </a:lnTo>
                  <a:lnTo>
                    <a:pt x="1498159" y="294295"/>
                  </a:lnTo>
                  <a:lnTo>
                    <a:pt x="1473390" y="313343"/>
                  </a:lnTo>
                  <a:lnTo>
                    <a:pt x="1449255" y="333027"/>
                  </a:lnTo>
                  <a:lnTo>
                    <a:pt x="1425438" y="353662"/>
                  </a:lnTo>
                  <a:lnTo>
                    <a:pt x="1402256" y="374298"/>
                  </a:lnTo>
                  <a:lnTo>
                    <a:pt x="1379392" y="395886"/>
                  </a:lnTo>
                  <a:lnTo>
                    <a:pt x="1356845" y="417791"/>
                  </a:lnTo>
                  <a:lnTo>
                    <a:pt x="1335251" y="440332"/>
                  </a:lnTo>
                  <a:lnTo>
                    <a:pt x="1313657" y="463189"/>
                  </a:lnTo>
                  <a:lnTo>
                    <a:pt x="1293016" y="486365"/>
                  </a:lnTo>
                  <a:lnTo>
                    <a:pt x="1272374" y="510493"/>
                  </a:lnTo>
                  <a:lnTo>
                    <a:pt x="1252686" y="534938"/>
                  </a:lnTo>
                  <a:lnTo>
                    <a:pt x="1233314" y="559701"/>
                  </a:lnTo>
                  <a:lnTo>
                    <a:pt x="1256814" y="548589"/>
                  </a:lnTo>
                  <a:lnTo>
                    <a:pt x="1280313" y="537478"/>
                  </a:lnTo>
                  <a:lnTo>
                    <a:pt x="1304448" y="527001"/>
                  </a:lnTo>
                  <a:lnTo>
                    <a:pt x="1328265" y="516842"/>
                  </a:lnTo>
                  <a:lnTo>
                    <a:pt x="1352717" y="507000"/>
                  </a:lnTo>
                  <a:lnTo>
                    <a:pt x="1376851" y="497476"/>
                  </a:lnTo>
                  <a:lnTo>
                    <a:pt x="1400986" y="488270"/>
                  </a:lnTo>
                  <a:lnTo>
                    <a:pt x="1425438" y="479698"/>
                  </a:lnTo>
                  <a:lnTo>
                    <a:pt x="1450208" y="470809"/>
                  </a:lnTo>
                  <a:lnTo>
                    <a:pt x="1474977" y="462872"/>
                  </a:lnTo>
                  <a:lnTo>
                    <a:pt x="1499747" y="454935"/>
                  </a:lnTo>
                  <a:lnTo>
                    <a:pt x="1524834" y="447316"/>
                  </a:lnTo>
                  <a:lnTo>
                    <a:pt x="1549921" y="440014"/>
                  </a:lnTo>
                  <a:lnTo>
                    <a:pt x="1575009" y="433347"/>
                  </a:lnTo>
                  <a:lnTo>
                    <a:pt x="1600096" y="426680"/>
                  </a:lnTo>
                  <a:lnTo>
                    <a:pt x="1625501" y="420649"/>
                  </a:lnTo>
                  <a:lnTo>
                    <a:pt x="1635663" y="401283"/>
                  </a:lnTo>
                  <a:lnTo>
                    <a:pt x="1645824" y="382235"/>
                  </a:lnTo>
                  <a:lnTo>
                    <a:pt x="1656939" y="363504"/>
                  </a:lnTo>
                  <a:lnTo>
                    <a:pt x="1667736" y="345091"/>
                  </a:lnTo>
                  <a:lnTo>
                    <a:pt x="1678851" y="326360"/>
                  </a:lnTo>
                  <a:lnTo>
                    <a:pt x="1690918" y="307946"/>
                  </a:lnTo>
                  <a:lnTo>
                    <a:pt x="1702668" y="289851"/>
                  </a:lnTo>
                  <a:lnTo>
                    <a:pt x="1715370" y="272072"/>
                  </a:lnTo>
                  <a:lnTo>
                    <a:pt x="1731248" y="249849"/>
                  </a:lnTo>
                  <a:lnTo>
                    <a:pt x="1747761" y="228261"/>
                  </a:lnTo>
                  <a:lnTo>
                    <a:pt x="1756653" y="217785"/>
                  </a:lnTo>
                  <a:lnTo>
                    <a:pt x="1765227" y="206991"/>
                  </a:lnTo>
                  <a:lnTo>
                    <a:pt x="1774436" y="196514"/>
                  </a:lnTo>
                  <a:lnTo>
                    <a:pt x="1783645" y="186355"/>
                  </a:lnTo>
                  <a:lnTo>
                    <a:pt x="1793172" y="176196"/>
                  </a:lnTo>
                  <a:lnTo>
                    <a:pt x="1802381" y="166355"/>
                  </a:lnTo>
                  <a:lnTo>
                    <a:pt x="1812226" y="156196"/>
                  </a:lnTo>
                  <a:lnTo>
                    <a:pt x="1822070" y="146671"/>
                  </a:lnTo>
                  <a:lnTo>
                    <a:pt x="1832232" y="137147"/>
                  </a:lnTo>
                  <a:lnTo>
                    <a:pt x="1842711" y="127941"/>
                  </a:lnTo>
                  <a:lnTo>
                    <a:pt x="1853191" y="118734"/>
                  </a:lnTo>
                  <a:lnTo>
                    <a:pt x="1863670" y="109845"/>
                  </a:lnTo>
                  <a:close/>
                  <a:moveTo>
                    <a:pt x="2177737" y="72701"/>
                  </a:moveTo>
                  <a:lnTo>
                    <a:pt x="2177737" y="362869"/>
                  </a:lnTo>
                  <a:lnTo>
                    <a:pt x="2202506" y="363821"/>
                  </a:lnTo>
                  <a:lnTo>
                    <a:pt x="2227276" y="364774"/>
                  </a:lnTo>
                  <a:lnTo>
                    <a:pt x="2252363" y="366043"/>
                  </a:lnTo>
                  <a:lnTo>
                    <a:pt x="2277133" y="367313"/>
                  </a:lnTo>
                  <a:lnTo>
                    <a:pt x="2301902" y="369536"/>
                  </a:lnTo>
                  <a:lnTo>
                    <a:pt x="2326672" y="371758"/>
                  </a:lnTo>
                  <a:lnTo>
                    <a:pt x="2351442" y="373980"/>
                  </a:lnTo>
                  <a:lnTo>
                    <a:pt x="2376212" y="376520"/>
                  </a:lnTo>
                  <a:lnTo>
                    <a:pt x="2400981" y="379695"/>
                  </a:lnTo>
                  <a:lnTo>
                    <a:pt x="2425751" y="382869"/>
                  </a:lnTo>
                  <a:lnTo>
                    <a:pt x="2450203" y="386679"/>
                  </a:lnTo>
                  <a:lnTo>
                    <a:pt x="2474972" y="390489"/>
                  </a:lnTo>
                  <a:lnTo>
                    <a:pt x="2499425" y="394933"/>
                  </a:lnTo>
                  <a:lnTo>
                    <a:pt x="2523877" y="399060"/>
                  </a:lnTo>
                  <a:lnTo>
                    <a:pt x="2548329" y="404140"/>
                  </a:lnTo>
                  <a:lnTo>
                    <a:pt x="2572781" y="408902"/>
                  </a:lnTo>
                  <a:lnTo>
                    <a:pt x="2558491" y="384139"/>
                  </a:lnTo>
                  <a:lnTo>
                    <a:pt x="2543565" y="360012"/>
                  </a:lnTo>
                  <a:lnTo>
                    <a:pt x="2528322" y="336201"/>
                  </a:lnTo>
                  <a:lnTo>
                    <a:pt x="2512127" y="312708"/>
                  </a:lnTo>
                  <a:lnTo>
                    <a:pt x="2503553" y="300645"/>
                  </a:lnTo>
                  <a:lnTo>
                    <a:pt x="2494661" y="288898"/>
                  </a:lnTo>
                  <a:lnTo>
                    <a:pt x="2485770" y="277152"/>
                  </a:lnTo>
                  <a:lnTo>
                    <a:pt x="2476560" y="265405"/>
                  </a:lnTo>
                  <a:lnTo>
                    <a:pt x="2466716" y="253976"/>
                  </a:lnTo>
                  <a:lnTo>
                    <a:pt x="2457189" y="242865"/>
                  </a:lnTo>
                  <a:lnTo>
                    <a:pt x="2447662" y="231753"/>
                  </a:lnTo>
                  <a:lnTo>
                    <a:pt x="2437818" y="220959"/>
                  </a:lnTo>
                  <a:lnTo>
                    <a:pt x="2427656" y="210483"/>
                  </a:lnTo>
                  <a:lnTo>
                    <a:pt x="2416859" y="200006"/>
                  </a:lnTo>
                  <a:lnTo>
                    <a:pt x="2406380" y="189847"/>
                  </a:lnTo>
                  <a:lnTo>
                    <a:pt x="2395900" y="180006"/>
                  </a:lnTo>
                  <a:lnTo>
                    <a:pt x="2385103" y="170482"/>
                  </a:lnTo>
                  <a:lnTo>
                    <a:pt x="2373671" y="161275"/>
                  </a:lnTo>
                  <a:lnTo>
                    <a:pt x="2362239" y="152386"/>
                  </a:lnTo>
                  <a:lnTo>
                    <a:pt x="2350807" y="143814"/>
                  </a:lnTo>
                  <a:lnTo>
                    <a:pt x="2340645" y="136830"/>
                  </a:lnTo>
                  <a:lnTo>
                    <a:pt x="2330800" y="130163"/>
                  </a:lnTo>
                  <a:lnTo>
                    <a:pt x="2320638" y="123814"/>
                  </a:lnTo>
                  <a:lnTo>
                    <a:pt x="2310477" y="117782"/>
                  </a:lnTo>
                  <a:lnTo>
                    <a:pt x="2299997" y="112067"/>
                  </a:lnTo>
                  <a:lnTo>
                    <a:pt x="2289200" y="106670"/>
                  </a:lnTo>
                  <a:lnTo>
                    <a:pt x="2278403" y="101591"/>
                  </a:lnTo>
                  <a:lnTo>
                    <a:pt x="2267924" y="96829"/>
                  </a:lnTo>
                  <a:lnTo>
                    <a:pt x="2256809" y="92384"/>
                  </a:lnTo>
                  <a:lnTo>
                    <a:pt x="2245694" y="88257"/>
                  </a:lnTo>
                  <a:lnTo>
                    <a:pt x="2234580" y="84765"/>
                  </a:lnTo>
                  <a:lnTo>
                    <a:pt x="2223465" y="81590"/>
                  </a:lnTo>
                  <a:lnTo>
                    <a:pt x="2212033" y="78733"/>
                  </a:lnTo>
                  <a:lnTo>
                    <a:pt x="2200601" y="76193"/>
                  </a:lnTo>
                  <a:lnTo>
                    <a:pt x="2189487" y="74288"/>
                  </a:lnTo>
                  <a:lnTo>
                    <a:pt x="2177737" y="72701"/>
                  </a:lnTo>
                  <a:close/>
                  <a:moveTo>
                    <a:pt x="2107239" y="72701"/>
                  </a:moveTo>
                  <a:lnTo>
                    <a:pt x="2095806" y="74288"/>
                  </a:lnTo>
                  <a:lnTo>
                    <a:pt x="2084057" y="76193"/>
                  </a:lnTo>
                  <a:lnTo>
                    <a:pt x="2072942" y="78733"/>
                  </a:lnTo>
                  <a:lnTo>
                    <a:pt x="2061192" y="81590"/>
                  </a:lnTo>
                  <a:lnTo>
                    <a:pt x="2050078" y="84765"/>
                  </a:lnTo>
                  <a:lnTo>
                    <a:pt x="2039281" y="88257"/>
                  </a:lnTo>
                  <a:lnTo>
                    <a:pt x="2028166" y="92384"/>
                  </a:lnTo>
                  <a:lnTo>
                    <a:pt x="2017052" y="96829"/>
                  </a:lnTo>
                  <a:lnTo>
                    <a:pt x="2006255" y="101591"/>
                  </a:lnTo>
                  <a:lnTo>
                    <a:pt x="1995775" y="106670"/>
                  </a:lnTo>
                  <a:lnTo>
                    <a:pt x="1984661" y="112067"/>
                  </a:lnTo>
                  <a:lnTo>
                    <a:pt x="1974499" y="117782"/>
                  </a:lnTo>
                  <a:lnTo>
                    <a:pt x="1964019" y="123814"/>
                  </a:lnTo>
                  <a:lnTo>
                    <a:pt x="1954175" y="130163"/>
                  </a:lnTo>
                  <a:lnTo>
                    <a:pt x="1944013" y="136830"/>
                  </a:lnTo>
                  <a:lnTo>
                    <a:pt x="1933851" y="143814"/>
                  </a:lnTo>
                  <a:lnTo>
                    <a:pt x="1922419" y="152386"/>
                  </a:lnTo>
                  <a:lnTo>
                    <a:pt x="1911304" y="161275"/>
                  </a:lnTo>
                  <a:lnTo>
                    <a:pt x="1899872" y="170482"/>
                  </a:lnTo>
                  <a:lnTo>
                    <a:pt x="1889075" y="180006"/>
                  </a:lnTo>
                  <a:lnTo>
                    <a:pt x="1878278" y="189847"/>
                  </a:lnTo>
                  <a:lnTo>
                    <a:pt x="1867799" y="200006"/>
                  </a:lnTo>
                  <a:lnTo>
                    <a:pt x="1857319" y="210483"/>
                  </a:lnTo>
                  <a:lnTo>
                    <a:pt x="1847157" y="220959"/>
                  </a:lnTo>
                  <a:lnTo>
                    <a:pt x="1837313" y="231753"/>
                  </a:lnTo>
                  <a:lnTo>
                    <a:pt x="1827469" y="242865"/>
                  </a:lnTo>
                  <a:lnTo>
                    <a:pt x="1817942" y="253976"/>
                  </a:lnTo>
                  <a:lnTo>
                    <a:pt x="1808733" y="265405"/>
                  </a:lnTo>
                  <a:lnTo>
                    <a:pt x="1799206" y="277152"/>
                  </a:lnTo>
                  <a:lnTo>
                    <a:pt x="1789997" y="288898"/>
                  </a:lnTo>
                  <a:lnTo>
                    <a:pt x="1781105" y="300645"/>
                  </a:lnTo>
                  <a:lnTo>
                    <a:pt x="1772531" y="312708"/>
                  </a:lnTo>
                  <a:lnTo>
                    <a:pt x="1758241" y="333979"/>
                  </a:lnTo>
                  <a:lnTo>
                    <a:pt x="1743950" y="356202"/>
                  </a:lnTo>
                  <a:lnTo>
                    <a:pt x="1729978" y="378425"/>
                  </a:lnTo>
                  <a:lnTo>
                    <a:pt x="1716958" y="400648"/>
                  </a:lnTo>
                  <a:lnTo>
                    <a:pt x="1741092" y="396521"/>
                  </a:lnTo>
                  <a:lnTo>
                    <a:pt x="1764909" y="392076"/>
                  </a:lnTo>
                  <a:lnTo>
                    <a:pt x="1789361" y="388266"/>
                  </a:lnTo>
                  <a:lnTo>
                    <a:pt x="1813496" y="384457"/>
                  </a:lnTo>
                  <a:lnTo>
                    <a:pt x="1837948" y="380965"/>
                  </a:lnTo>
                  <a:lnTo>
                    <a:pt x="1862400" y="378107"/>
                  </a:lnTo>
                  <a:lnTo>
                    <a:pt x="1886852" y="374933"/>
                  </a:lnTo>
                  <a:lnTo>
                    <a:pt x="1911304" y="372393"/>
                  </a:lnTo>
                  <a:lnTo>
                    <a:pt x="1935756" y="370488"/>
                  </a:lnTo>
                  <a:lnTo>
                    <a:pt x="1959891" y="368266"/>
                  </a:lnTo>
                  <a:lnTo>
                    <a:pt x="1984661" y="366361"/>
                  </a:lnTo>
                  <a:lnTo>
                    <a:pt x="2009113" y="365091"/>
                  </a:lnTo>
                  <a:lnTo>
                    <a:pt x="2033565" y="364139"/>
                  </a:lnTo>
                  <a:lnTo>
                    <a:pt x="2058017" y="363186"/>
                  </a:lnTo>
                  <a:lnTo>
                    <a:pt x="2082787" y="362551"/>
                  </a:lnTo>
                  <a:lnTo>
                    <a:pt x="2107239" y="362234"/>
                  </a:lnTo>
                  <a:lnTo>
                    <a:pt x="2107239" y="72701"/>
                  </a:lnTo>
                  <a:close/>
                  <a:moveTo>
                    <a:pt x="2121529" y="0"/>
                  </a:moveTo>
                  <a:lnTo>
                    <a:pt x="2142170" y="0"/>
                  </a:lnTo>
                  <a:lnTo>
                    <a:pt x="2142488" y="0"/>
                  </a:lnTo>
                  <a:lnTo>
                    <a:pt x="2163447" y="0"/>
                  </a:lnTo>
                  <a:lnTo>
                    <a:pt x="2184406" y="317"/>
                  </a:lnTo>
                  <a:lnTo>
                    <a:pt x="2205047" y="952"/>
                  </a:lnTo>
                  <a:lnTo>
                    <a:pt x="2226323" y="1905"/>
                  </a:lnTo>
                  <a:lnTo>
                    <a:pt x="2246965" y="2857"/>
                  </a:lnTo>
                  <a:lnTo>
                    <a:pt x="2268241" y="4762"/>
                  </a:lnTo>
                  <a:lnTo>
                    <a:pt x="2288882" y="6349"/>
                  </a:lnTo>
                  <a:lnTo>
                    <a:pt x="2309842" y="8254"/>
                  </a:lnTo>
                  <a:lnTo>
                    <a:pt x="2330800" y="10159"/>
                  </a:lnTo>
                  <a:lnTo>
                    <a:pt x="2351759" y="12381"/>
                  </a:lnTo>
                  <a:lnTo>
                    <a:pt x="2372401" y="15556"/>
                  </a:lnTo>
                  <a:lnTo>
                    <a:pt x="2393360" y="18096"/>
                  </a:lnTo>
                  <a:lnTo>
                    <a:pt x="2413684" y="21588"/>
                  </a:lnTo>
                  <a:lnTo>
                    <a:pt x="2434642" y="25080"/>
                  </a:lnTo>
                  <a:lnTo>
                    <a:pt x="2455284" y="28572"/>
                  </a:lnTo>
                  <a:lnTo>
                    <a:pt x="2475608" y="32699"/>
                  </a:lnTo>
                  <a:lnTo>
                    <a:pt x="2496249" y="36509"/>
                  </a:lnTo>
                  <a:lnTo>
                    <a:pt x="2516890" y="41271"/>
                  </a:lnTo>
                  <a:lnTo>
                    <a:pt x="2537532" y="45716"/>
                  </a:lnTo>
                  <a:lnTo>
                    <a:pt x="2557538" y="50795"/>
                  </a:lnTo>
                  <a:lnTo>
                    <a:pt x="2578180" y="56192"/>
                  </a:lnTo>
                  <a:lnTo>
                    <a:pt x="2598186" y="61272"/>
                  </a:lnTo>
                  <a:lnTo>
                    <a:pt x="2618192" y="67304"/>
                  </a:lnTo>
                  <a:lnTo>
                    <a:pt x="2638516" y="73336"/>
                  </a:lnTo>
                  <a:lnTo>
                    <a:pt x="2658522" y="79368"/>
                  </a:lnTo>
                  <a:lnTo>
                    <a:pt x="2678528" y="85717"/>
                  </a:lnTo>
                  <a:lnTo>
                    <a:pt x="2698534" y="92384"/>
                  </a:lnTo>
                  <a:lnTo>
                    <a:pt x="2718223" y="99368"/>
                  </a:lnTo>
                  <a:lnTo>
                    <a:pt x="2737912" y="106670"/>
                  </a:lnTo>
                  <a:lnTo>
                    <a:pt x="2757600" y="113972"/>
                  </a:lnTo>
                  <a:lnTo>
                    <a:pt x="2776972" y="121591"/>
                  </a:lnTo>
                  <a:lnTo>
                    <a:pt x="2796343" y="129528"/>
                  </a:lnTo>
                  <a:lnTo>
                    <a:pt x="2816032" y="137782"/>
                  </a:lnTo>
                  <a:lnTo>
                    <a:pt x="2835085" y="146037"/>
                  </a:lnTo>
                  <a:lnTo>
                    <a:pt x="2854139" y="154608"/>
                  </a:lnTo>
                  <a:lnTo>
                    <a:pt x="2872875" y="163497"/>
                  </a:lnTo>
                  <a:lnTo>
                    <a:pt x="2892246" y="172704"/>
                  </a:lnTo>
                  <a:lnTo>
                    <a:pt x="2910982" y="181911"/>
                  </a:lnTo>
                  <a:lnTo>
                    <a:pt x="2929400" y="191752"/>
                  </a:lnTo>
                  <a:lnTo>
                    <a:pt x="2947819" y="201594"/>
                  </a:lnTo>
                  <a:lnTo>
                    <a:pt x="2966237" y="211435"/>
                  </a:lnTo>
                  <a:lnTo>
                    <a:pt x="2984973" y="221594"/>
                  </a:lnTo>
                  <a:lnTo>
                    <a:pt x="3003074" y="232071"/>
                  </a:lnTo>
                  <a:lnTo>
                    <a:pt x="3020858" y="242865"/>
                  </a:lnTo>
                  <a:lnTo>
                    <a:pt x="3038958" y="253976"/>
                  </a:lnTo>
                  <a:lnTo>
                    <a:pt x="3056742" y="264770"/>
                  </a:lnTo>
                  <a:lnTo>
                    <a:pt x="3074208" y="276517"/>
                  </a:lnTo>
                  <a:lnTo>
                    <a:pt x="3091673" y="287946"/>
                  </a:lnTo>
                  <a:lnTo>
                    <a:pt x="3109139" y="299375"/>
                  </a:lnTo>
                  <a:lnTo>
                    <a:pt x="3126287" y="311756"/>
                  </a:lnTo>
                  <a:lnTo>
                    <a:pt x="3143436" y="323820"/>
                  </a:lnTo>
                  <a:lnTo>
                    <a:pt x="3160266" y="336201"/>
                  </a:lnTo>
                  <a:lnTo>
                    <a:pt x="3177097" y="348900"/>
                  </a:lnTo>
                  <a:lnTo>
                    <a:pt x="3193610" y="361599"/>
                  </a:lnTo>
                  <a:lnTo>
                    <a:pt x="3210123" y="374615"/>
                  </a:lnTo>
                  <a:lnTo>
                    <a:pt x="3226319" y="387949"/>
                  </a:lnTo>
                  <a:lnTo>
                    <a:pt x="3242514" y="400965"/>
                  </a:lnTo>
                  <a:lnTo>
                    <a:pt x="3258710" y="414934"/>
                  </a:lnTo>
                  <a:lnTo>
                    <a:pt x="3274270" y="428903"/>
                  </a:lnTo>
                  <a:lnTo>
                    <a:pt x="3290148" y="442554"/>
                  </a:lnTo>
                  <a:lnTo>
                    <a:pt x="3305708" y="456840"/>
                  </a:lnTo>
                  <a:lnTo>
                    <a:pt x="3320634" y="470809"/>
                  </a:lnTo>
                  <a:lnTo>
                    <a:pt x="3335877" y="485730"/>
                  </a:lnTo>
                  <a:lnTo>
                    <a:pt x="3350802" y="500333"/>
                  </a:lnTo>
                  <a:lnTo>
                    <a:pt x="3365727" y="515255"/>
                  </a:lnTo>
                  <a:lnTo>
                    <a:pt x="3380018" y="530176"/>
                  </a:lnTo>
                  <a:lnTo>
                    <a:pt x="3394308" y="545414"/>
                  </a:lnTo>
                  <a:lnTo>
                    <a:pt x="3408598" y="560970"/>
                  </a:lnTo>
                  <a:lnTo>
                    <a:pt x="3422570" y="576526"/>
                  </a:lnTo>
                  <a:lnTo>
                    <a:pt x="3436226" y="592400"/>
                  </a:lnTo>
                  <a:lnTo>
                    <a:pt x="3450198" y="608591"/>
                  </a:lnTo>
                  <a:lnTo>
                    <a:pt x="3463218" y="624464"/>
                  </a:lnTo>
                  <a:lnTo>
                    <a:pt x="3476556" y="640973"/>
                  </a:lnTo>
                  <a:lnTo>
                    <a:pt x="3489576" y="657164"/>
                  </a:lnTo>
                  <a:lnTo>
                    <a:pt x="3502278" y="673672"/>
                  </a:lnTo>
                  <a:lnTo>
                    <a:pt x="3514980" y="690498"/>
                  </a:lnTo>
                  <a:lnTo>
                    <a:pt x="3527365" y="707324"/>
                  </a:lnTo>
                  <a:lnTo>
                    <a:pt x="3539432" y="724468"/>
                  </a:lnTo>
                  <a:lnTo>
                    <a:pt x="3551500" y="741611"/>
                  </a:lnTo>
                  <a:lnTo>
                    <a:pt x="3563250" y="758755"/>
                  </a:lnTo>
                  <a:lnTo>
                    <a:pt x="3574682" y="776215"/>
                  </a:lnTo>
                  <a:lnTo>
                    <a:pt x="3586431" y="794311"/>
                  </a:lnTo>
                  <a:lnTo>
                    <a:pt x="3597228" y="812090"/>
                  </a:lnTo>
                  <a:lnTo>
                    <a:pt x="3608026" y="829868"/>
                  </a:lnTo>
                  <a:lnTo>
                    <a:pt x="3619140" y="847964"/>
                  </a:lnTo>
                  <a:lnTo>
                    <a:pt x="3629302" y="866060"/>
                  </a:lnTo>
                  <a:lnTo>
                    <a:pt x="3639781" y="884155"/>
                  </a:lnTo>
                  <a:lnTo>
                    <a:pt x="3649626" y="902569"/>
                  </a:lnTo>
                  <a:lnTo>
                    <a:pt x="3659470" y="921299"/>
                  </a:lnTo>
                  <a:lnTo>
                    <a:pt x="3668997" y="940030"/>
                  </a:lnTo>
                  <a:lnTo>
                    <a:pt x="3678524" y="958761"/>
                  </a:lnTo>
                  <a:lnTo>
                    <a:pt x="3687415" y="977492"/>
                  </a:lnTo>
                  <a:lnTo>
                    <a:pt x="3696307" y="996540"/>
                  </a:lnTo>
                  <a:lnTo>
                    <a:pt x="3705199" y="1015906"/>
                  </a:lnTo>
                  <a:lnTo>
                    <a:pt x="3713455" y="1034954"/>
                  </a:lnTo>
                  <a:lnTo>
                    <a:pt x="3721712" y="1054320"/>
                  </a:lnTo>
                  <a:lnTo>
                    <a:pt x="3729651" y="1074003"/>
                  </a:lnTo>
                  <a:lnTo>
                    <a:pt x="3737272" y="1093368"/>
                  </a:lnTo>
                  <a:lnTo>
                    <a:pt x="3744576" y="1112734"/>
                  </a:lnTo>
                  <a:lnTo>
                    <a:pt x="3751562" y="1132417"/>
                  </a:lnTo>
                  <a:lnTo>
                    <a:pt x="3758549" y="1152418"/>
                  </a:lnTo>
                  <a:lnTo>
                    <a:pt x="3765535" y="1172101"/>
                  </a:lnTo>
                  <a:lnTo>
                    <a:pt x="3771886" y="1192102"/>
                  </a:lnTo>
                  <a:lnTo>
                    <a:pt x="3777920" y="1212102"/>
                  </a:lnTo>
                  <a:lnTo>
                    <a:pt x="3783954" y="1232103"/>
                  </a:lnTo>
                  <a:lnTo>
                    <a:pt x="3789670" y="1252739"/>
                  </a:lnTo>
                  <a:lnTo>
                    <a:pt x="3795068" y="1272739"/>
                  </a:lnTo>
                  <a:lnTo>
                    <a:pt x="3800149" y="1293057"/>
                  </a:lnTo>
                  <a:lnTo>
                    <a:pt x="3805230" y="1313375"/>
                  </a:lnTo>
                  <a:lnTo>
                    <a:pt x="3809993" y="1333694"/>
                  </a:lnTo>
                  <a:lnTo>
                    <a:pt x="3814439" y="1354329"/>
                  </a:lnTo>
                  <a:lnTo>
                    <a:pt x="3818568" y="1374965"/>
                  </a:lnTo>
                  <a:lnTo>
                    <a:pt x="3822696" y="1395283"/>
                  </a:lnTo>
                  <a:lnTo>
                    <a:pt x="3826189" y="1416236"/>
                  </a:lnTo>
                  <a:lnTo>
                    <a:pt x="3829682" y="1436554"/>
                  </a:lnTo>
                  <a:lnTo>
                    <a:pt x="3832858" y="1457507"/>
                  </a:lnTo>
                  <a:lnTo>
                    <a:pt x="3835716" y="1478143"/>
                  </a:lnTo>
                  <a:lnTo>
                    <a:pt x="3838256" y="1499096"/>
                  </a:lnTo>
                  <a:lnTo>
                    <a:pt x="3841114" y="1519731"/>
                  </a:lnTo>
                  <a:lnTo>
                    <a:pt x="3843020" y="1540684"/>
                  </a:lnTo>
                  <a:lnTo>
                    <a:pt x="3844925" y="1561637"/>
                  </a:lnTo>
                  <a:lnTo>
                    <a:pt x="3846513" y="1582273"/>
                  </a:lnTo>
                  <a:lnTo>
                    <a:pt x="3848100" y="1603226"/>
                  </a:lnTo>
                  <a:lnTo>
                    <a:pt x="3849371" y="1624179"/>
                  </a:lnTo>
                  <a:lnTo>
                    <a:pt x="3850324" y="1645132"/>
                  </a:lnTo>
                  <a:lnTo>
                    <a:pt x="3850641" y="1666085"/>
                  </a:lnTo>
                  <a:lnTo>
                    <a:pt x="3851276" y="1687038"/>
                  </a:lnTo>
                  <a:lnTo>
                    <a:pt x="3851276" y="1707991"/>
                  </a:lnTo>
                  <a:lnTo>
                    <a:pt x="3851276" y="1728944"/>
                  </a:lnTo>
                  <a:lnTo>
                    <a:pt x="3850641" y="1749897"/>
                  </a:lnTo>
                  <a:lnTo>
                    <a:pt x="3850324" y="1770850"/>
                  </a:lnTo>
                  <a:lnTo>
                    <a:pt x="3849371" y="1791804"/>
                  </a:lnTo>
                  <a:lnTo>
                    <a:pt x="3848100" y="1812757"/>
                  </a:lnTo>
                  <a:lnTo>
                    <a:pt x="3846513" y="1833710"/>
                  </a:lnTo>
                  <a:lnTo>
                    <a:pt x="3844925" y="1854663"/>
                  </a:lnTo>
                  <a:lnTo>
                    <a:pt x="3843020" y="1875616"/>
                  </a:lnTo>
                  <a:lnTo>
                    <a:pt x="3841114" y="1896251"/>
                  </a:lnTo>
                  <a:lnTo>
                    <a:pt x="3838256" y="1917204"/>
                  </a:lnTo>
                  <a:lnTo>
                    <a:pt x="3835716" y="1937840"/>
                  </a:lnTo>
                  <a:lnTo>
                    <a:pt x="3832858" y="1958793"/>
                  </a:lnTo>
                  <a:lnTo>
                    <a:pt x="3829682" y="1979429"/>
                  </a:lnTo>
                  <a:lnTo>
                    <a:pt x="3826189" y="2000382"/>
                  </a:lnTo>
                  <a:lnTo>
                    <a:pt x="3822696" y="2020700"/>
                  </a:lnTo>
                  <a:lnTo>
                    <a:pt x="3818568" y="2041653"/>
                  </a:lnTo>
                  <a:lnTo>
                    <a:pt x="3814439" y="2061971"/>
                  </a:lnTo>
                  <a:lnTo>
                    <a:pt x="3809993" y="2082289"/>
                  </a:lnTo>
                  <a:lnTo>
                    <a:pt x="3805230" y="2102925"/>
                  </a:lnTo>
                  <a:lnTo>
                    <a:pt x="3800149" y="2123243"/>
                  </a:lnTo>
                  <a:lnTo>
                    <a:pt x="3795068" y="2143561"/>
                  </a:lnTo>
                  <a:lnTo>
                    <a:pt x="3789670" y="2163879"/>
                  </a:lnTo>
                  <a:lnTo>
                    <a:pt x="3783954" y="2183880"/>
                  </a:lnTo>
                  <a:lnTo>
                    <a:pt x="3777920" y="2204198"/>
                  </a:lnTo>
                  <a:lnTo>
                    <a:pt x="3771886" y="2224198"/>
                  </a:lnTo>
                  <a:lnTo>
                    <a:pt x="3765535" y="2243882"/>
                  </a:lnTo>
                  <a:lnTo>
                    <a:pt x="3758549" y="2263882"/>
                  </a:lnTo>
                  <a:lnTo>
                    <a:pt x="3751562" y="2283565"/>
                  </a:lnTo>
                  <a:lnTo>
                    <a:pt x="3744576" y="2303249"/>
                  </a:lnTo>
                  <a:lnTo>
                    <a:pt x="3737272" y="2323249"/>
                  </a:lnTo>
                  <a:lnTo>
                    <a:pt x="3729651" y="2342615"/>
                  </a:lnTo>
                  <a:lnTo>
                    <a:pt x="3721712" y="2361663"/>
                  </a:lnTo>
                  <a:lnTo>
                    <a:pt x="3713455" y="2381346"/>
                  </a:lnTo>
                  <a:lnTo>
                    <a:pt x="3705199" y="2400394"/>
                  </a:lnTo>
                  <a:lnTo>
                    <a:pt x="3696307" y="2419443"/>
                  </a:lnTo>
                  <a:lnTo>
                    <a:pt x="3687415" y="2438491"/>
                  </a:lnTo>
                  <a:lnTo>
                    <a:pt x="3678524" y="2457539"/>
                  </a:lnTo>
                  <a:lnTo>
                    <a:pt x="3668997" y="2476270"/>
                  </a:lnTo>
                  <a:lnTo>
                    <a:pt x="3659470" y="2495001"/>
                  </a:lnTo>
                  <a:lnTo>
                    <a:pt x="3649626" y="2513414"/>
                  </a:lnTo>
                  <a:lnTo>
                    <a:pt x="3639781" y="2531827"/>
                  </a:lnTo>
                  <a:lnTo>
                    <a:pt x="3629302" y="2549923"/>
                  </a:lnTo>
                  <a:lnTo>
                    <a:pt x="3619140" y="2568336"/>
                  </a:lnTo>
                  <a:lnTo>
                    <a:pt x="3608026" y="2586432"/>
                  </a:lnTo>
                  <a:lnTo>
                    <a:pt x="3597228" y="2604211"/>
                  </a:lnTo>
                  <a:lnTo>
                    <a:pt x="3586431" y="2621989"/>
                  </a:lnTo>
                  <a:lnTo>
                    <a:pt x="3574682" y="2639767"/>
                  </a:lnTo>
                  <a:lnTo>
                    <a:pt x="3563250" y="2657228"/>
                  </a:lnTo>
                  <a:lnTo>
                    <a:pt x="3551500" y="2674372"/>
                  </a:lnTo>
                  <a:lnTo>
                    <a:pt x="3539432" y="2691832"/>
                  </a:lnTo>
                  <a:lnTo>
                    <a:pt x="3527365" y="2708658"/>
                  </a:lnTo>
                  <a:lnTo>
                    <a:pt x="3514980" y="2725802"/>
                  </a:lnTo>
                  <a:lnTo>
                    <a:pt x="3502278" y="2742310"/>
                  </a:lnTo>
                  <a:lnTo>
                    <a:pt x="3489576" y="2759136"/>
                  </a:lnTo>
                  <a:lnTo>
                    <a:pt x="3476556" y="2775645"/>
                  </a:lnTo>
                  <a:lnTo>
                    <a:pt x="3463218" y="2791836"/>
                  </a:lnTo>
                  <a:lnTo>
                    <a:pt x="3450198" y="2808027"/>
                  </a:lnTo>
                  <a:lnTo>
                    <a:pt x="3436226" y="2823900"/>
                  </a:lnTo>
                  <a:lnTo>
                    <a:pt x="3422570" y="2839774"/>
                  </a:lnTo>
                  <a:lnTo>
                    <a:pt x="3408598" y="2855330"/>
                  </a:lnTo>
                  <a:lnTo>
                    <a:pt x="3394308" y="2870568"/>
                  </a:lnTo>
                  <a:lnTo>
                    <a:pt x="3380018" y="2886124"/>
                  </a:lnTo>
                  <a:lnTo>
                    <a:pt x="3365727" y="2901045"/>
                  </a:lnTo>
                  <a:lnTo>
                    <a:pt x="3350802" y="2916284"/>
                  </a:lnTo>
                  <a:lnTo>
                    <a:pt x="3335877" y="2930570"/>
                  </a:lnTo>
                  <a:lnTo>
                    <a:pt x="3320634" y="2945491"/>
                  </a:lnTo>
                  <a:lnTo>
                    <a:pt x="3305708" y="2959777"/>
                  </a:lnTo>
                  <a:lnTo>
                    <a:pt x="3290148" y="2973746"/>
                  </a:lnTo>
                  <a:lnTo>
                    <a:pt x="3274270" y="2987715"/>
                  </a:lnTo>
                  <a:lnTo>
                    <a:pt x="3258710" y="3001684"/>
                  </a:lnTo>
                  <a:lnTo>
                    <a:pt x="3242514" y="3015017"/>
                  </a:lnTo>
                  <a:lnTo>
                    <a:pt x="3226319" y="3028669"/>
                  </a:lnTo>
                  <a:lnTo>
                    <a:pt x="3210123" y="3041685"/>
                  </a:lnTo>
                  <a:lnTo>
                    <a:pt x="3193610" y="3054701"/>
                  </a:lnTo>
                  <a:lnTo>
                    <a:pt x="3177097" y="3067400"/>
                  </a:lnTo>
                  <a:lnTo>
                    <a:pt x="3160266" y="3080099"/>
                  </a:lnTo>
                  <a:lnTo>
                    <a:pt x="3143436" y="3092480"/>
                  </a:lnTo>
                  <a:lnTo>
                    <a:pt x="3126287" y="3104862"/>
                  </a:lnTo>
                  <a:lnTo>
                    <a:pt x="3109139" y="3116608"/>
                  </a:lnTo>
                  <a:lnTo>
                    <a:pt x="3091673" y="3128672"/>
                  </a:lnTo>
                  <a:lnTo>
                    <a:pt x="3074208" y="3140101"/>
                  </a:lnTo>
                  <a:lnTo>
                    <a:pt x="3056742" y="3151212"/>
                  </a:lnTo>
                  <a:lnTo>
                    <a:pt x="3038958" y="3162641"/>
                  </a:lnTo>
                  <a:lnTo>
                    <a:pt x="3020858" y="3173435"/>
                  </a:lnTo>
                  <a:lnTo>
                    <a:pt x="3003074" y="3183912"/>
                  </a:lnTo>
                  <a:lnTo>
                    <a:pt x="2984973" y="3194388"/>
                  </a:lnTo>
                  <a:lnTo>
                    <a:pt x="2966237" y="3204865"/>
                  </a:lnTo>
                  <a:lnTo>
                    <a:pt x="2947819" y="3214706"/>
                  </a:lnTo>
                  <a:lnTo>
                    <a:pt x="2929400" y="3224548"/>
                  </a:lnTo>
                  <a:lnTo>
                    <a:pt x="2910982" y="3234072"/>
                  </a:lnTo>
                  <a:lnTo>
                    <a:pt x="2892246" y="3243279"/>
                  </a:lnTo>
                  <a:lnTo>
                    <a:pt x="2872875" y="3252485"/>
                  </a:lnTo>
                  <a:lnTo>
                    <a:pt x="2854139" y="3261374"/>
                  </a:lnTo>
                  <a:lnTo>
                    <a:pt x="2835085" y="3269946"/>
                  </a:lnTo>
                  <a:lnTo>
                    <a:pt x="2816032" y="3278200"/>
                  </a:lnTo>
                  <a:lnTo>
                    <a:pt x="2796343" y="3286455"/>
                  </a:lnTo>
                  <a:lnTo>
                    <a:pt x="2776972" y="3294391"/>
                  </a:lnTo>
                  <a:lnTo>
                    <a:pt x="2757600" y="3302011"/>
                  </a:lnTo>
                  <a:lnTo>
                    <a:pt x="2737912" y="3309630"/>
                  </a:lnTo>
                  <a:lnTo>
                    <a:pt x="2718223" y="3316932"/>
                  </a:lnTo>
                  <a:lnTo>
                    <a:pt x="2698534" y="3323916"/>
                  </a:lnTo>
                  <a:lnTo>
                    <a:pt x="2678528" y="3330266"/>
                  </a:lnTo>
                  <a:lnTo>
                    <a:pt x="2658522" y="3336932"/>
                  </a:lnTo>
                  <a:lnTo>
                    <a:pt x="2638833" y="3342964"/>
                  </a:lnTo>
                  <a:lnTo>
                    <a:pt x="2618510" y="3348996"/>
                  </a:lnTo>
                  <a:lnTo>
                    <a:pt x="2598186" y="3354711"/>
                  </a:lnTo>
                  <a:lnTo>
                    <a:pt x="2578180" y="3360108"/>
                  </a:lnTo>
                  <a:lnTo>
                    <a:pt x="2557538" y="3365505"/>
                  </a:lnTo>
                  <a:lnTo>
                    <a:pt x="2537532" y="3370267"/>
                  </a:lnTo>
                  <a:lnTo>
                    <a:pt x="2516890" y="3375029"/>
                  </a:lnTo>
                  <a:lnTo>
                    <a:pt x="2496566" y="3379473"/>
                  </a:lnTo>
                  <a:lnTo>
                    <a:pt x="2475608" y="3383918"/>
                  </a:lnTo>
                  <a:lnTo>
                    <a:pt x="2455284" y="3387728"/>
                  </a:lnTo>
                  <a:lnTo>
                    <a:pt x="2434642" y="3391537"/>
                  </a:lnTo>
                  <a:lnTo>
                    <a:pt x="2413684" y="3394712"/>
                  </a:lnTo>
                  <a:lnTo>
                    <a:pt x="2393360" y="3397887"/>
                  </a:lnTo>
                  <a:lnTo>
                    <a:pt x="2372401" y="3401061"/>
                  </a:lnTo>
                  <a:lnTo>
                    <a:pt x="2351759" y="3403601"/>
                  </a:lnTo>
                  <a:lnTo>
                    <a:pt x="2330800" y="3405824"/>
                  </a:lnTo>
                  <a:lnTo>
                    <a:pt x="2309842" y="3408363"/>
                  </a:lnTo>
                  <a:lnTo>
                    <a:pt x="2288882" y="3409951"/>
                  </a:lnTo>
                  <a:lnTo>
                    <a:pt x="2268241" y="3411538"/>
                  </a:lnTo>
                  <a:lnTo>
                    <a:pt x="2246965" y="3413125"/>
                  </a:lnTo>
                  <a:lnTo>
                    <a:pt x="2226323" y="3414078"/>
                  </a:lnTo>
                  <a:lnTo>
                    <a:pt x="2205047" y="3415030"/>
                  </a:lnTo>
                  <a:lnTo>
                    <a:pt x="2184406" y="3415665"/>
                  </a:lnTo>
                  <a:lnTo>
                    <a:pt x="2163447" y="3416300"/>
                  </a:lnTo>
                  <a:lnTo>
                    <a:pt x="2142488" y="3416300"/>
                  </a:lnTo>
                  <a:lnTo>
                    <a:pt x="2142170" y="3416300"/>
                  </a:lnTo>
                  <a:lnTo>
                    <a:pt x="2121529" y="3416300"/>
                  </a:lnTo>
                  <a:lnTo>
                    <a:pt x="2100252" y="3415665"/>
                  </a:lnTo>
                  <a:lnTo>
                    <a:pt x="2079611" y="3415030"/>
                  </a:lnTo>
                  <a:lnTo>
                    <a:pt x="2058334" y="3414078"/>
                  </a:lnTo>
                  <a:lnTo>
                    <a:pt x="2037693" y="3413125"/>
                  </a:lnTo>
                  <a:lnTo>
                    <a:pt x="2016417" y="3411538"/>
                  </a:lnTo>
                  <a:lnTo>
                    <a:pt x="1995775" y="3409951"/>
                  </a:lnTo>
                  <a:lnTo>
                    <a:pt x="1974816" y="3408363"/>
                  </a:lnTo>
                  <a:lnTo>
                    <a:pt x="1954175" y="3405824"/>
                  </a:lnTo>
                  <a:lnTo>
                    <a:pt x="1933216" y="3403601"/>
                  </a:lnTo>
                  <a:lnTo>
                    <a:pt x="1912257" y="3400744"/>
                  </a:lnTo>
                  <a:lnTo>
                    <a:pt x="1891616" y="3397887"/>
                  </a:lnTo>
                  <a:lnTo>
                    <a:pt x="1870974" y="3394712"/>
                  </a:lnTo>
                  <a:lnTo>
                    <a:pt x="1850333" y="3391220"/>
                  </a:lnTo>
                  <a:lnTo>
                    <a:pt x="1829374" y="3387410"/>
                  </a:lnTo>
                  <a:lnTo>
                    <a:pt x="1809050" y="3383601"/>
                  </a:lnTo>
                  <a:lnTo>
                    <a:pt x="1788409" y="3379473"/>
                  </a:lnTo>
                  <a:lnTo>
                    <a:pt x="1768085" y="3375029"/>
                  </a:lnTo>
                  <a:lnTo>
                    <a:pt x="1747444" y="3370267"/>
                  </a:lnTo>
                  <a:lnTo>
                    <a:pt x="1727120" y="3365505"/>
                  </a:lnTo>
                  <a:lnTo>
                    <a:pt x="1706796" y="3360108"/>
                  </a:lnTo>
                  <a:lnTo>
                    <a:pt x="1686472" y="3354711"/>
                  </a:lnTo>
                  <a:lnTo>
                    <a:pt x="1666466" y="3348996"/>
                  </a:lnTo>
                  <a:lnTo>
                    <a:pt x="1646142" y="3342964"/>
                  </a:lnTo>
                  <a:lnTo>
                    <a:pt x="1626136" y="3336932"/>
                  </a:lnTo>
                  <a:lnTo>
                    <a:pt x="1606447" y="3330266"/>
                  </a:lnTo>
                  <a:lnTo>
                    <a:pt x="1586123" y="3323916"/>
                  </a:lnTo>
                  <a:lnTo>
                    <a:pt x="1566434" y="3316932"/>
                  </a:lnTo>
                  <a:lnTo>
                    <a:pt x="1547063" y="3309630"/>
                  </a:lnTo>
                  <a:lnTo>
                    <a:pt x="1527057" y="3302011"/>
                  </a:lnTo>
                  <a:lnTo>
                    <a:pt x="1507686" y="3294391"/>
                  </a:lnTo>
                  <a:lnTo>
                    <a:pt x="1488315" y="3286455"/>
                  </a:lnTo>
                  <a:lnTo>
                    <a:pt x="1458464" y="3274073"/>
                  </a:lnTo>
                  <a:lnTo>
                    <a:pt x="1429249" y="3260740"/>
                  </a:lnTo>
                  <a:lnTo>
                    <a:pt x="1400033" y="3247406"/>
                  </a:lnTo>
                  <a:lnTo>
                    <a:pt x="1371453" y="3232802"/>
                  </a:lnTo>
                  <a:lnTo>
                    <a:pt x="1399081" y="3227405"/>
                  </a:lnTo>
                  <a:lnTo>
                    <a:pt x="1426708" y="3221373"/>
                  </a:lnTo>
                  <a:lnTo>
                    <a:pt x="1454336" y="3214389"/>
                  </a:lnTo>
                  <a:lnTo>
                    <a:pt x="1481329" y="3206770"/>
                  </a:lnTo>
                  <a:lnTo>
                    <a:pt x="1515307" y="3221691"/>
                  </a:lnTo>
                  <a:lnTo>
                    <a:pt x="1518165" y="3222643"/>
                  </a:lnTo>
                  <a:lnTo>
                    <a:pt x="1521341" y="3223913"/>
                  </a:lnTo>
                  <a:lnTo>
                    <a:pt x="1506733" y="3214071"/>
                  </a:lnTo>
                  <a:lnTo>
                    <a:pt x="1492126" y="3203595"/>
                  </a:lnTo>
                  <a:lnTo>
                    <a:pt x="1513402" y="3196928"/>
                  </a:lnTo>
                  <a:lnTo>
                    <a:pt x="1533726" y="3189944"/>
                  </a:lnTo>
                  <a:lnTo>
                    <a:pt x="1554685" y="3182642"/>
                  </a:lnTo>
                  <a:lnTo>
                    <a:pt x="1574691" y="3174705"/>
                  </a:lnTo>
                  <a:lnTo>
                    <a:pt x="1588346" y="3183277"/>
                  </a:lnTo>
                  <a:lnTo>
                    <a:pt x="1601684" y="3191531"/>
                  </a:lnTo>
                  <a:lnTo>
                    <a:pt x="1617244" y="3200738"/>
                  </a:lnTo>
                  <a:lnTo>
                    <a:pt x="1632804" y="3209627"/>
                  </a:lnTo>
                  <a:lnTo>
                    <a:pt x="1648682" y="3218198"/>
                  </a:lnTo>
                  <a:lnTo>
                    <a:pt x="1664560" y="3226770"/>
                  </a:lnTo>
                  <a:lnTo>
                    <a:pt x="1680121" y="3235024"/>
                  </a:lnTo>
                  <a:lnTo>
                    <a:pt x="1696316" y="3242961"/>
                  </a:lnTo>
                  <a:lnTo>
                    <a:pt x="1712512" y="3250580"/>
                  </a:lnTo>
                  <a:lnTo>
                    <a:pt x="1729025" y="3257882"/>
                  </a:lnTo>
                  <a:lnTo>
                    <a:pt x="1745538" y="3264867"/>
                  </a:lnTo>
                  <a:lnTo>
                    <a:pt x="1762051" y="3271851"/>
                  </a:lnTo>
                  <a:lnTo>
                    <a:pt x="1778882" y="3278200"/>
                  </a:lnTo>
                  <a:lnTo>
                    <a:pt x="1795713" y="3284550"/>
                  </a:lnTo>
                  <a:lnTo>
                    <a:pt x="1812543" y="3290582"/>
                  </a:lnTo>
                  <a:lnTo>
                    <a:pt x="1829691" y="3295979"/>
                  </a:lnTo>
                  <a:lnTo>
                    <a:pt x="1846522" y="3301376"/>
                  </a:lnTo>
                  <a:lnTo>
                    <a:pt x="1863670" y="3306455"/>
                  </a:lnTo>
                  <a:lnTo>
                    <a:pt x="1853191" y="3297566"/>
                  </a:lnTo>
                  <a:lnTo>
                    <a:pt x="1842711" y="3288042"/>
                  </a:lnTo>
                  <a:lnTo>
                    <a:pt x="1832232" y="3278835"/>
                  </a:lnTo>
                  <a:lnTo>
                    <a:pt x="1822070" y="3269311"/>
                  </a:lnTo>
                  <a:lnTo>
                    <a:pt x="1812226" y="3259787"/>
                  </a:lnTo>
                  <a:lnTo>
                    <a:pt x="1802381" y="3249946"/>
                  </a:lnTo>
                  <a:lnTo>
                    <a:pt x="1793172" y="3240104"/>
                  </a:lnTo>
                  <a:lnTo>
                    <a:pt x="1783645" y="3229945"/>
                  </a:lnTo>
                  <a:lnTo>
                    <a:pt x="1774436" y="3219468"/>
                  </a:lnTo>
                  <a:lnTo>
                    <a:pt x="1765227" y="3208992"/>
                  </a:lnTo>
                  <a:lnTo>
                    <a:pt x="1756653" y="3198515"/>
                  </a:lnTo>
                  <a:lnTo>
                    <a:pt x="1747761" y="3188039"/>
                  </a:lnTo>
                  <a:lnTo>
                    <a:pt x="1731248" y="3166133"/>
                  </a:lnTo>
                  <a:lnTo>
                    <a:pt x="1715370" y="3144545"/>
                  </a:lnTo>
                  <a:lnTo>
                    <a:pt x="1705843" y="3130577"/>
                  </a:lnTo>
                  <a:lnTo>
                    <a:pt x="1696634" y="3116925"/>
                  </a:lnTo>
                  <a:lnTo>
                    <a:pt x="1712194" y="3108354"/>
                  </a:lnTo>
                  <a:lnTo>
                    <a:pt x="1727437" y="3099465"/>
                  </a:lnTo>
                  <a:lnTo>
                    <a:pt x="1742680" y="3090258"/>
                  </a:lnTo>
                  <a:lnTo>
                    <a:pt x="1757605" y="3080734"/>
                  </a:lnTo>
                  <a:lnTo>
                    <a:pt x="1764909" y="3092163"/>
                  </a:lnTo>
                  <a:lnTo>
                    <a:pt x="1772531" y="3103592"/>
                  </a:lnTo>
                  <a:lnTo>
                    <a:pt x="1781105" y="3115656"/>
                  </a:lnTo>
                  <a:lnTo>
                    <a:pt x="1789997" y="3127719"/>
                  </a:lnTo>
                  <a:lnTo>
                    <a:pt x="1799206" y="3139148"/>
                  </a:lnTo>
                  <a:lnTo>
                    <a:pt x="1808733" y="3150895"/>
                  </a:lnTo>
                  <a:lnTo>
                    <a:pt x="1817942" y="3162324"/>
                  </a:lnTo>
                  <a:lnTo>
                    <a:pt x="1827469" y="3173435"/>
                  </a:lnTo>
                  <a:lnTo>
                    <a:pt x="1837313" y="3184547"/>
                  </a:lnTo>
                  <a:lnTo>
                    <a:pt x="1847157" y="3195658"/>
                  </a:lnTo>
                  <a:lnTo>
                    <a:pt x="1857319" y="3206135"/>
                  </a:lnTo>
                  <a:lnTo>
                    <a:pt x="1867799" y="3216294"/>
                  </a:lnTo>
                  <a:lnTo>
                    <a:pt x="1878278" y="3226453"/>
                  </a:lnTo>
                  <a:lnTo>
                    <a:pt x="1889075" y="3236294"/>
                  </a:lnTo>
                  <a:lnTo>
                    <a:pt x="1899872" y="3245818"/>
                  </a:lnTo>
                  <a:lnTo>
                    <a:pt x="1911304" y="3255025"/>
                  </a:lnTo>
                  <a:lnTo>
                    <a:pt x="1922419" y="3263914"/>
                  </a:lnTo>
                  <a:lnTo>
                    <a:pt x="1933851" y="3272486"/>
                  </a:lnTo>
                  <a:lnTo>
                    <a:pt x="1944013" y="3279153"/>
                  </a:lnTo>
                  <a:lnTo>
                    <a:pt x="1954175" y="3286137"/>
                  </a:lnTo>
                  <a:lnTo>
                    <a:pt x="1964019" y="3292487"/>
                  </a:lnTo>
                  <a:lnTo>
                    <a:pt x="1974499" y="3298519"/>
                  </a:lnTo>
                  <a:lnTo>
                    <a:pt x="1984661" y="3304233"/>
                  </a:lnTo>
                  <a:lnTo>
                    <a:pt x="1995775" y="3309630"/>
                  </a:lnTo>
                  <a:lnTo>
                    <a:pt x="2006255" y="3314710"/>
                  </a:lnTo>
                  <a:lnTo>
                    <a:pt x="2017052" y="3319472"/>
                  </a:lnTo>
                  <a:lnTo>
                    <a:pt x="2028166" y="3323916"/>
                  </a:lnTo>
                  <a:lnTo>
                    <a:pt x="2039281" y="3327726"/>
                  </a:lnTo>
                  <a:lnTo>
                    <a:pt x="2050078" y="3331535"/>
                  </a:lnTo>
                  <a:lnTo>
                    <a:pt x="2061192" y="3334710"/>
                  </a:lnTo>
                  <a:lnTo>
                    <a:pt x="2072942" y="3337567"/>
                  </a:lnTo>
                  <a:lnTo>
                    <a:pt x="2084057" y="3340107"/>
                  </a:lnTo>
                  <a:lnTo>
                    <a:pt x="2095806" y="3342012"/>
                  </a:lnTo>
                  <a:lnTo>
                    <a:pt x="2107239" y="3343599"/>
                  </a:lnTo>
                  <a:lnTo>
                    <a:pt x="2107239" y="3054384"/>
                  </a:lnTo>
                  <a:lnTo>
                    <a:pt x="2071989" y="3053749"/>
                  </a:lnTo>
                  <a:lnTo>
                    <a:pt x="2036740" y="3052479"/>
                  </a:lnTo>
                  <a:lnTo>
                    <a:pt x="2001174" y="3050574"/>
                  </a:lnTo>
                  <a:lnTo>
                    <a:pt x="1965925" y="3048352"/>
                  </a:lnTo>
                  <a:lnTo>
                    <a:pt x="1930993" y="3045495"/>
                  </a:lnTo>
                  <a:lnTo>
                    <a:pt x="1895744" y="3042002"/>
                  </a:lnTo>
                  <a:lnTo>
                    <a:pt x="1860812" y="3038193"/>
                  </a:lnTo>
                  <a:lnTo>
                    <a:pt x="1825563" y="3033431"/>
                  </a:lnTo>
                  <a:lnTo>
                    <a:pt x="1844934" y="3018827"/>
                  </a:lnTo>
                  <a:lnTo>
                    <a:pt x="1863670" y="3003588"/>
                  </a:lnTo>
                  <a:lnTo>
                    <a:pt x="1882089" y="2987715"/>
                  </a:lnTo>
                  <a:lnTo>
                    <a:pt x="1900190" y="2971841"/>
                  </a:lnTo>
                  <a:lnTo>
                    <a:pt x="1925912" y="2974064"/>
                  </a:lnTo>
                  <a:lnTo>
                    <a:pt x="1952269" y="2976603"/>
                  </a:lnTo>
                  <a:lnTo>
                    <a:pt x="1977992" y="2978508"/>
                  </a:lnTo>
                  <a:lnTo>
                    <a:pt x="2003714" y="2980096"/>
                  </a:lnTo>
                  <a:lnTo>
                    <a:pt x="2029754" y="2981365"/>
                  </a:lnTo>
                  <a:lnTo>
                    <a:pt x="2055476" y="2982318"/>
                  </a:lnTo>
                  <a:lnTo>
                    <a:pt x="2081516" y="2982953"/>
                  </a:lnTo>
                  <a:lnTo>
                    <a:pt x="2107239" y="2983905"/>
                  </a:lnTo>
                  <a:lnTo>
                    <a:pt x="2107239" y="2716595"/>
                  </a:lnTo>
                  <a:lnTo>
                    <a:pt x="2117083" y="2698817"/>
                  </a:lnTo>
                  <a:lnTo>
                    <a:pt x="2126610" y="2681356"/>
                  </a:lnTo>
                  <a:lnTo>
                    <a:pt x="2136137" y="2663578"/>
                  </a:lnTo>
                  <a:lnTo>
                    <a:pt x="2145028" y="2645482"/>
                  </a:lnTo>
                  <a:lnTo>
                    <a:pt x="2153602" y="2627386"/>
                  </a:lnTo>
                  <a:lnTo>
                    <a:pt x="2161859" y="2608655"/>
                  </a:lnTo>
                  <a:lnTo>
                    <a:pt x="2169798" y="2590242"/>
                  </a:lnTo>
                  <a:lnTo>
                    <a:pt x="2177737" y="2571511"/>
                  </a:lnTo>
                  <a:lnTo>
                    <a:pt x="2177737" y="2982635"/>
                  </a:lnTo>
                  <a:lnTo>
                    <a:pt x="2205047" y="2982000"/>
                  </a:lnTo>
                  <a:lnTo>
                    <a:pt x="2232992" y="2980731"/>
                  </a:lnTo>
                  <a:lnTo>
                    <a:pt x="2260620" y="2979143"/>
                  </a:lnTo>
                  <a:lnTo>
                    <a:pt x="2288247" y="2977238"/>
                  </a:lnTo>
                  <a:lnTo>
                    <a:pt x="2315875" y="2975016"/>
                  </a:lnTo>
                  <a:lnTo>
                    <a:pt x="2343503" y="2972159"/>
                  </a:lnTo>
                  <a:lnTo>
                    <a:pt x="2370813" y="2969302"/>
                  </a:lnTo>
                  <a:lnTo>
                    <a:pt x="2398441" y="2965809"/>
                  </a:lnTo>
                  <a:lnTo>
                    <a:pt x="2426068" y="2962000"/>
                  </a:lnTo>
                  <a:lnTo>
                    <a:pt x="2453378" y="2957873"/>
                  </a:lnTo>
                  <a:lnTo>
                    <a:pt x="2480689" y="2953428"/>
                  </a:lnTo>
                  <a:lnTo>
                    <a:pt x="2507681" y="2948349"/>
                  </a:lnTo>
                  <a:lnTo>
                    <a:pt x="2534991" y="2943269"/>
                  </a:lnTo>
                  <a:lnTo>
                    <a:pt x="2562301" y="2937555"/>
                  </a:lnTo>
                  <a:lnTo>
                    <a:pt x="2589294" y="2931205"/>
                  </a:lnTo>
                  <a:lnTo>
                    <a:pt x="2615969" y="2925173"/>
                  </a:lnTo>
                  <a:lnTo>
                    <a:pt x="2630894" y="2894061"/>
                  </a:lnTo>
                  <a:lnTo>
                    <a:pt x="2644549" y="2862632"/>
                  </a:lnTo>
                  <a:lnTo>
                    <a:pt x="2658204" y="2831202"/>
                  </a:lnTo>
                  <a:lnTo>
                    <a:pt x="2671224" y="2799137"/>
                  </a:lnTo>
                  <a:lnTo>
                    <a:pt x="2683609" y="2767073"/>
                  </a:lnTo>
                  <a:lnTo>
                    <a:pt x="2695359" y="2734691"/>
                  </a:lnTo>
                  <a:lnTo>
                    <a:pt x="2706791" y="2701991"/>
                  </a:lnTo>
                  <a:lnTo>
                    <a:pt x="2717270" y="2669609"/>
                  </a:lnTo>
                  <a:lnTo>
                    <a:pt x="2726480" y="2640085"/>
                  </a:lnTo>
                  <a:lnTo>
                    <a:pt x="2735372" y="2610560"/>
                  </a:lnTo>
                  <a:lnTo>
                    <a:pt x="2743628" y="2581035"/>
                  </a:lnTo>
                  <a:lnTo>
                    <a:pt x="2751567" y="2551193"/>
                  </a:lnTo>
                  <a:lnTo>
                    <a:pt x="2759506" y="2521351"/>
                  </a:lnTo>
                  <a:lnTo>
                    <a:pt x="2766810" y="2491509"/>
                  </a:lnTo>
                  <a:lnTo>
                    <a:pt x="2774114" y="2461349"/>
                  </a:lnTo>
                  <a:lnTo>
                    <a:pt x="2780465" y="2431189"/>
                  </a:lnTo>
                  <a:lnTo>
                    <a:pt x="2744898" y="2437856"/>
                  </a:lnTo>
                  <a:lnTo>
                    <a:pt x="2709332" y="2443888"/>
                  </a:lnTo>
                  <a:lnTo>
                    <a:pt x="2673765" y="2449602"/>
                  </a:lnTo>
                  <a:lnTo>
                    <a:pt x="2638198" y="2454682"/>
                  </a:lnTo>
                  <a:lnTo>
                    <a:pt x="2602314" y="2459761"/>
                  </a:lnTo>
                  <a:lnTo>
                    <a:pt x="2566430" y="2464206"/>
                  </a:lnTo>
                  <a:lnTo>
                    <a:pt x="2530546" y="2468333"/>
                  </a:lnTo>
                  <a:lnTo>
                    <a:pt x="2494979" y="2471825"/>
                  </a:lnTo>
                  <a:lnTo>
                    <a:pt x="2458777" y="2475635"/>
                  </a:lnTo>
                  <a:lnTo>
                    <a:pt x="2422893" y="2478492"/>
                  </a:lnTo>
                  <a:lnTo>
                    <a:pt x="2387008" y="2481032"/>
                  </a:lnTo>
                  <a:lnTo>
                    <a:pt x="2350807" y="2483572"/>
                  </a:lnTo>
                  <a:lnTo>
                    <a:pt x="2314605" y="2485477"/>
                  </a:lnTo>
                  <a:lnTo>
                    <a:pt x="2278721" y="2486746"/>
                  </a:lnTo>
                  <a:lnTo>
                    <a:pt x="2242836" y="2488016"/>
                  </a:lnTo>
                  <a:lnTo>
                    <a:pt x="2206635" y="2488969"/>
                  </a:lnTo>
                  <a:lnTo>
                    <a:pt x="2211716" y="2471508"/>
                  </a:lnTo>
                  <a:lnTo>
                    <a:pt x="2216796" y="2453730"/>
                  </a:lnTo>
                  <a:lnTo>
                    <a:pt x="2221242" y="2435951"/>
                  </a:lnTo>
                  <a:lnTo>
                    <a:pt x="2225688" y="2418173"/>
                  </a:lnTo>
                  <a:lnTo>
                    <a:pt x="2261255" y="2417220"/>
                  </a:lnTo>
                  <a:lnTo>
                    <a:pt x="2297139" y="2415633"/>
                  </a:lnTo>
                  <a:lnTo>
                    <a:pt x="2333341" y="2413728"/>
                  </a:lnTo>
                  <a:lnTo>
                    <a:pt x="2369225" y="2411506"/>
                  </a:lnTo>
                  <a:lnTo>
                    <a:pt x="2404792" y="2409284"/>
                  </a:lnTo>
                  <a:lnTo>
                    <a:pt x="2440676" y="2406426"/>
                  </a:lnTo>
                  <a:lnTo>
                    <a:pt x="2476560" y="2402934"/>
                  </a:lnTo>
                  <a:lnTo>
                    <a:pt x="2512127" y="2399442"/>
                  </a:lnTo>
                  <a:lnTo>
                    <a:pt x="2547694" y="2395315"/>
                  </a:lnTo>
                  <a:lnTo>
                    <a:pt x="2583260" y="2391188"/>
                  </a:lnTo>
                  <a:lnTo>
                    <a:pt x="2618827" y="2386426"/>
                  </a:lnTo>
                  <a:lnTo>
                    <a:pt x="2654394" y="2381346"/>
                  </a:lnTo>
                  <a:lnTo>
                    <a:pt x="2689960" y="2375632"/>
                  </a:lnTo>
                  <a:lnTo>
                    <a:pt x="2725210" y="2369600"/>
                  </a:lnTo>
                  <a:lnTo>
                    <a:pt x="2760459" y="2363250"/>
                  </a:lnTo>
                  <a:lnTo>
                    <a:pt x="2795390" y="2356584"/>
                  </a:lnTo>
                  <a:lnTo>
                    <a:pt x="2802694" y="2318805"/>
                  </a:lnTo>
                  <a:lnTo>
                    <a:pt x="2809045" y="2281026"/>
                  </a:lnTo>
                  <a:lnTo>
                    <a:pt x="2815396" y="2242612"/>
                  </a:lnTo>
                  <a:lnTo>
                    <a:pt x="2820478" y="2204833"/>
                  </a:lnTo>
                  <a:lnTo>
                    <a:pt x="2825876" y="2166419"/>
                  </a:lnTo>
                  <a:lnTo>
                    <a:pt x="2830322" y="2128322"/>
                  </a:lnTo>
                  <a:lnTo>
                    <a:pt x="2834768" y="2089908"/>
                  </a:lnTo>
                  <a:lnTo>
                    <a:pt x="2838578" y="2051494"/>
                  </a:lnTo>
                  <a:lnTo>
                    <a:pt x="2842072" y="2013080"/>
                  </a:lnTo>
                  <a:lnTo>
                    <a:pt x="2844930" y="1974667"/>
                  </a:lnTo>
                  <a:lnTo>
                    <a:pt x="2847470" y="1936253"/>
                  </a:lnTo>
                  <a:lnTo>
                    <a:pt x="2849693" y="1897839"/>
                  </a:lnTo>
                  <a:lnTo>
                    <a:pt x="2851281" y="1859107"/>
                  </a:lnTo>
                  <a:lnTo>
                    <a:pt x="2852868" y="1820693"/>
                  </a:lnTo>
                  <a:lnTo>
                    <a:pt x="2853821" y="1781962"/>
                  </a:lnTo>
                  <a:lnTo>
                    <a:pt x="2854139" y="1743231"/>
                  </a:lnTo>
                  <a:lnTo>
                    <a:pt x="2177737" y="1743231"/>
                  </a:lnTo>
                  <a:lnTo>
                    <a:pt x="2177737" y="1778787"/>
                  </a:lnTo>
                  <a:lnTo>
                    <a:pt x="2169798" y="1759739"/>
                  </a:lnTo>
                  <a:lnTo>
                    <a:pt x="2161859" y="1741326"/>
                  </a:lnTo>
                  <a:lnTo>
                    <a:pt x="2153602" y="1722912"/>
                  </a:lnTo>
                  <a:lnTo>
                    <a:pt x="2145028" y="1704817"/>
                  </a:lnTo>
                  <a:lnTo>
                    <a:pt x="2136137" y="1686721"/>
                  </a:lnTo>
                  <a:lnTo>
                    <a:pt x="2126610" y="1668942"/>
                  </a:lnTo>
                  <a:lnTo>
                    <a:pt x="2117083" y="1651164"/>
                  </a:lnTo>
                  <a:lnTo>
                    <a:pt x="2107239" y="1633386"/>
                  </a:lnTo>
                  <a:lnTo>
                    <a:pt x="2107239" y="995905"/>
                  </a:lnTo>
                  <a:lnTo>
                    <a:pt x="2068496" y="996540"/>
                  </a:lnTo>
                  <a:lnTo>
                    <a:pt x="2029754" y="997492"/>
                  </a:lnTo>
                  <a:lnTo>
                    <a:pt x="1991012" y="998762"/>
                  </a:lnTo>
                  <a:lnTo>
                    <a:pt x="1952269" y="1000350"/>
                  </a:lnTo>
                  <a:lnTo>
                    <a:pt x="1913527" y="1002254"/>
                  </a:lnTo>
                  <a:lnTo>
                    <a:pt x="1874785" y="1004477"/>
                  </a:lnTo>
                  <a:lnTo>
                    <a:pt x="1836360" y="1007651"/>
                  </a:lnTo>
                  <a:lnTo>
                    <a:pt x="1797618" y="1010509"/>
                  </a:lnTo>
                  <a:lnTo>
                    <a:pt x="1759193" y="1014636"/>
                  </a:lnTo>
                  <a:lnTo>
                    <a:pt x="1720451" y="1018445"/>
                  </a:lnTo>
                  <a:lnTo>
                    <a:pt x="1682026" y="1023207"/>
                  </a:lnTo>
                  <a:lnTo>
                    <a:pt x="1643601" y="1027969"/>
                  </a:lnTo>
                  <a:lnTo>
                    <a:pt x="1605494" y="1033366"/>
                  </a:lnTo>
                  <a:lnTo>
                    <a:pt x="1567070" y="1039081"/>
                  </a:lnTo>
                  <a:lnTo>
                    <a:pt x="1528962" y="1045430"/>
                  </a:lnTo>
                  <a:lnTo>
                    <a:pt x="1490855" y="1052415"/>
                  </a:lnTo>
                  <a:lnTo>
                    <a:pt x="1482599" y="1096861"/>
                  </a:lnTo>
                  <a:lnTo>
                    <a:pt x="1474977" y="1141306"/>
                  </a:lnTo>
                  <a:lnTo>
                    <a:pt x="1457829" y="1136862"/>
                  </a:lnTo>
                  <a:lnTo>
                    <a:pt x="1440681" y="1132100"/>
                  </a:lnTo>
                  <a:lnTo>
                    <a:pt x="1423533" y="1127973"/>
                  </a:lnTo>
                  <a:lnTo>
                    <a:pt x="1406067" y="1124163"/>
                  </a:lnTo>
                  <a:lnTo>
                    <a:pt x="1411148" y="1095591"/>
                  </a:lnTo>
                  <a:lnTo>
                    <a:pt x="1415911" y="1067018"/>
                  </a:lnTo>
                  <a:lnTo>
                    <a:pt x="1378122" y="1075590"/>
                  </a:lnTo>
                  <a:lnTo>
                    <a:pt x="1340332" y="1084479"/>
                  </a:lnTo>
                  <a:lnTo>
                    <a:pt x="1302860" y="1093686"/>
                  </a:lnTo>
                  <a:lnTo>
                    <a:pt x="1265388" y="1103527"/>
                  </a:lnTo>
                  <a:lnTo>
                    <a:pt x="1243794" y="1101940"/>
                  </a:lnTo>
                  <a:lnTo>
                    <a:pt x="1221565" y="1100670"/>
                  </a:lnTo>
                  <a:lnTo>
                    <a:pt x="1199971" y="1100035"/>
                  </a:lnTo>
                  <a:lnTo>
                    <a:pt x="1177424" y="1099718"/>
                  </a:lnTo>
                  <a:lnTo>
                    <a:pt x="1156465" y="1099718"/>
                  </a:lnTo>
                  <a:lnTo>
                    <a:pt x="1135189" y="1100353"/>
                  </a:lnTo>
                  <a:lnTo>
                    <a:pt x="1114547" y="1101623"/>
                  </a:lnTo>
                  <a:lnTo>
                    <a:pt x="1093588" y="1102893"/>
                  </a:lnTo>
                  <a:lnTo>
                    <a:pt x="1072947" y="1104797"/>
                  </a:lnTo>
                  <a:lnTo>
                    <a:pt x="1051988" y="1106702"/>
                  </a:lnTo>
                  <a:lnTo>
                    <a:pt x="1031664" y="1109559"/>
                  </a:lnTo>
                  <a:lnTo>
                    <a:pt x="1011023" y="1112417"/>
                  </a:lnTo>
                  <a:lnTo>
                    <a:pt x="1043414" y="1100353"/>
                  </a:lnTo>
                  <a:lnTo>
                    <a:pt x="1075805" y="1088289"/>
                  </a:lnTo>
                  <a:lnTo>
                    <a:pt x="1108196" y="1077177"/>
                  </a:lnTo>
                  <a:lnTo>
                    <a:pt x="1141222" y="1066383"/>
                  </a:lnTo>
                  <a:lnTo>
                    <a:pt x="1176789" y="1054954"/>
                  </a:lnTo>
                  <a:lnTo>
                    <a:pt x="1212673" y="1044795"/>
                  </a:lnTo>
                  <a:lnTo>
                    <a:pt x="1248875" y="1034954"/>
                  </a:lnTo>
                  <a:lnTo>
                    <a:pt x="1285077" y="1025430"/>
                  </a:lnTo>
                  <a:lnTo>
                    <a:pt x="1321278" y="1016541"/>
                  </a:lnTo>
                  <a:lnTo>
                    <a:pt x="1357798" y="1007969"/>
                  </a:lnTo>
                  <a:lnTo>
                    <a:pt x="1394317" y="1000032"/>
                  </a:lnTo>
                  <a:lnTo>
                    <a:pt x="1430837" y="992413"/>
                  </a:lnTo>
                  <a:lnTo>
                    <a:pt x="1438140" y="958761"/>
                  </a:lnTo>
                  <a:lnTo>
                    <a:pt x="1445762" y="925109"/>
                  </a:lnTo>
                  <a:lnTo>
                    <a:pt x="1453701" y="891457"/>
                  </a:lnTo>
                  <a:lnTo>
                    <a:pt x="1462275" y="858123"/>
                  </a:lnTo>
                  <a:lnTo>
                    <a:pt x="1471167" y="824788"/>
                  </a:lnTo>
                  <a:lnTo>
                    <a:pt x="1480376" y="791454"/>
                  </a:lnTo>
                  <a:lnTo>
                    <a:pt x="1489903" y="758437"/>
                  </a:lnTo>
                  <a:lnTo>
                    <a:pt x="1500065" y="725420"/>
                  </a:lnTo>
                  <a:lnTo>
                    <a:pt x="1509274" y="697483"/>
                  </a:lnTo>
                  <a:lnTo>
                    <a:pt x="1518801" y="669545"/>
                  </a:lnTo>
                  <a:lnTo>
                    <a:pt x="1528962" y="641608"/>
                  </a:lnTo>
                  <a:lnTo>
                    <a:pt x="1539442" y="613353"/>
                  </a:lnTo>
                  <a:lnTo>
                    <a:pt x="1549921" y="585733"/>
                  </a:lnTo>
                  <a:lnTo>
                    <a:pt x="1561036" y="558431"/>
                  </a:lnTo>
                  <a:lnTo>
                    <a:pt x="1572786" y="531128"/>
                  </a:lnTo>
                  <a:lnTo>
                    <a:pt x="1584853" y="503508"/>
                  </a:lnTo>
                  <a:lnTo>
                    <a:pt x="1556273" y="511445"/>
                  </a:lnTo>
                  <a:lnTo>
                    <a:pt x="1527375" y="520017"/>
                  </a:lnTo>
                  <a:lnTo>
                    <a:pt x="1499112" y="528906"/>
                  </a:lnTo>
                  <a:lnTo>
                    <a:pt x="1471167" y="538113"/>
                  </a:lnTo>
                  <a:lnTo>
                    <a:pt x="1442586" y="548272"/>
                  </a:lnTo>
                  <a:lnTo>
                    <a:pt x="1414959" y="558431"/>
                  </a:lnTo>
                  <a:lnTo>
                    <a:pt x="1387331" y="569225"/>
                  </a:lnTo>
                  <a:lnTo>
                    <a:pt x="1359703" y="580019"/>
                  </a:lnTo>
                  <a:lnTo>
                    <a:pt x="1332075" y="591765"/>
                  </a:lnTo>
                  <a:lnTo>
                    <a:pt x="1304765" y="603829"/>
                  </a:lnTo>
                  <a:lnTo>
                    <a:pt x="1278090" y="616210"/>
                  </a:lnTo>
                  <a:lnTo>
                    <a:pt x="1251098" y="628909"/>
                  </a:lnTo>
                  <a:lnTo>
                    <a:pt x="1224740" y="642560"/>
                  </a:lnTo>
                  <a:lnTo>
                    <a:pt x="1198065" y="656212"/>
                  </a:lnTo>
                  <a:lnTo>
                    <a:pt x="1172025" y="670498"/>
                  </a:lnTo>
                  <a:lnTo>
                    <a:pt x="1146303" y="685101"/>
                  </a:lnTo>
                  <a:lnTo>
                    <a:pt x="1130425" y="710816"/>
                  </a:lnTo>
                  <a:lnTo>
                    <a:pt x="1115500" y="736849"/>
                  </a:lnTo>
                  <a:lnTo>
                    <a:pt x="1100575" y="762882"/>
                  </a:lnTo>
                  <a:lnTo>
                    <a:pt x="1086284" y="789549"/>
                  </a:lnTo>
                  <a:lnTo>
                    <a:pt x="1072629" y="816217"/>
                  </a:lnTo>
                  <a:lnTo>
                    <a:pt x="1058974" y="843202"/>
                  </a:lnTo>
                  <a:lnTo>
                    <a:pt x="1045954" y="870504"/>
                  </a:lnTo>
                  <a:lnTo>
                    <a:pt x="1033569" y="897807"/>
                  </a:lnTo>
                  <a:lnTo>
                    <a:pt x="1021820" y="925427"/>
                  </a:lnTo>
                  <a:lnTo>
                    <a:pt x="1010070" y="953046"/>
                  </a:lnTo>
                  <a:lnTo>
                    <a:pt x="998955" y="981301"/>
                  </a:lnTo>
                  <a:lnTo>
                    <a:pt x="988476" y="1009556"/>
                  </a:lnTo>
                  <a:lnTo>
                    <a:pt x="977996" y="1037811"/>
                  </a:lnTo>
                  <a:lnTo>
                    <a:pt x="968152" y="1066383"/>
                  </a:lnTo>
                  <a:lnTo>
                    <a:pt x="958943" y="1094956"/>
                  </a:lnTo>
                  <a:lnTo>
                    <a:pt x="950051" y="1123846"/>
                  </a:lnTo>
                  <a:lnTo>
                    <a:pt x="930363" y="1128608"/>
                  </a:lnTo>
                  <a:lnTo>
                    <a:pt x="910356" y="1133370"/>
                  </a:lnTo>
                  <a:lnTo>
                    <a:pt x="890668" y="1138449"/>
                  </a:lnTo>
                  <a:lnTo>
                    <a:pt x="871296" y="1144164"/>
                  </a:lnTo>
                  <a:lnTo>
                    <a:pt x="877965" y="1119718"/>
                  </a:lnTo>
                  <a:lnTo>
                    <a:pt x="884952" y="1095591"/>
                  </a:lnTo>
                  <a:lnTo>
                    <a:pt x="892573" y="1071145"/>
                  </a:lnTo>
                  <a:lnTo>
                    <a:pt x="900194" y="1047018"/>
                  </a:lnTo>
                  <a:lnTo>
                    <a:pt x="908451" y="1023525"/>
                  </a:lnTo>
                  <a:lnTo>
                    <a:pt x="916707" y="999715"/>
                  </a:lnTo>
                  <a:lnTo>
                    <a:pt x="925282" y="975904"/>
                  </a:lnTo>
                  <a:lnTo>
                    <a:pt x="934491" y="952094"/>
                  </a:lnTo>
                  <a:lnTo>
                    <a:pt x="943700" y="928601"/>
                  </a:lnTo>
                  <a:lnTo>
                    <a:pt x="953544" y="905426"/>
                  </a:lnTo>
                  <a:lnTo>
                    <a:pt x="963389" y="882251"/>
                  </a:lnTo>
                  <a:lnTo>
                    <a:pt x="973551" y="859075"/>
                  </a:lnTo>
                  <a:lnTo>
                    <a:pt x="984030" y="836217"/>
                  </a:lnTo>
                  <a:lnTo>
                    <a:pt x="994827" y="813359"/>
                  </a:lnTo>
                  <a:lnTo>
                    <a:pt x="1006259" y="790502"/>
                  </a:lnTo>
                  <a:lnTo>
                    <a:pt x="1017691" y="768279"/>
                  </a:lnTo>
                  <a:lnTo>
                    <a:pt x="989746" y="788597"/>
                  </a:lnTo>
                  <a:lnTo>
                    <a:pt x="962119" y="809550"/>
                  </a:lnTo>
                  <a:lnTo>
                    <a:pt x="948463" y="820661"/>
                  </a:lnTo>
                  <a:lnTo>
                    <a:pt x="934808" y="831455"/>
                  </a:lnTo>
                  <a:lnTo>
                    <a:pt x="921788" y="842567"/>
                  </a:lnTo>
                  <a:lnTo>
                    <a:pt x="908451" y="853996"/>
                  </a:lnTo>
                  <a:lnTo>
                    <a:pt x="895431" y="865107"/>
                  </a:lnTo>
                  <a:lnTo>
                    <a:pt x="882411" y="876536"/>
                  </a:lnTo>
                  <a:lnTo>
                    <a:pt x="869709" y="888600"/>
                  </a:lnTo>
                  <a:lnTo>
                    <a:pt x="857006" y="900346"/>
                  </a:lnTo>
                  <a:lnTo>
                    <a:pt x="844621" y="912093"/>
                  </a:lnTo>
                  <a:lnTo>
                    <a:pt x="831919" y="924474"/>
                  </a:lnTo>
                  <a:lnTo>
                    <a:pt x="819852" y="936538"/>
                  </a:lnTo>
                  <a:lnTo>
                    <a:pt x="807785" y="949237"/>
                  </a:lnTo>
                  <a:lnTo>
                    <a:pt x="796035" y="961618"/>
                  </a:lnTo>
                  <a:lnTo>
                    <a:pt x="784603" y="974634"/>
                  </a:lnTo>
                  <a:lnTo>
                    <a:pt x="772853" y="987333"/>
                  </a:lnTo>
                  <a:lnTo>
                    <a:pt x="761421" y="1000350"/>
                  </a:lnTo>
                  <a:lnTo>
                    <a:pt x="749989" y="1013366"/>
                  </a:lnTo>
                  <a:lnTo>
                    <a:pt x="739192" y="1026700"/>
                  </a:lnTo>
                  <a:lnTo>
                    <a:pt x="728395" y="1040351"/>
                  </a:lnTo>
                  <a:lnTo>
                    <a:pt x="717915" y="1053685"/>
                  </a:lnTo>
                  <a:lnTo>
                    <a:pt x="707118" y="1067653"/>
                  </a:lnTo>
                  <a:lnTo>
                    <a:pt x="696956" y="1081305"/>
                  </a:lnTo>
                  <a:lnTo>
                    <a:pt x="687112" y="1095591"/>
                  </a:lnTo>
                  <a:lnTo>
                    <a:pt x="677267" y="1109559"/>
                  </a:lnTo>
                  <a:lnTo>
                    <a:pt x="667741" y="1123846"/>
                  </a:lnTo>
                  <a:lnTo>
                    <a:pt x="658214" y="1138449"/>
                  </a:lnTo>
                  <a:lnTo>
                    <a:pt x="649005" y="1153053"/>
                  </a:lnTo>
                  <a:lnTo>
                    <a:pt x="639795" y="1167657"/>
                  </a:lnTo>
                  <a:lnTo>
                    <a:pt x="631856" y="1181308"/>
                  </a:lnTo>
                  <a:lnTo>
                    <a:pt x="623917" y="1195276"/>
                  </a:lnTo>
                  <a:lnTo>
                    <a:pt x="616296" y="1208928"/>
                  </a:lnTo>
                  <a:lnTo>
                    <a:pt x="608675" y="1223214"/>
                  </a:lnTo>
                  <a:lnTo>
                    <a:pt x="601371" y="1237183"/>
                  </a:lnTo>
                  <a:lnTo>
                    <a:pt x="594384" y="1251469"/>
                  </a:lnTo>
                  <a:lnTo>
                    <a:pt x="587398" y="1265755"/>
                  </a:lnTo>
                  <a:lnTo>
                    <a:pt x="580729" y="1280359"/>
                  </a:lnTo>
                  <a:lnTo>
                    <a:pt x="566122" y="1290200"/>
                  </a:lnTo>
                  <a:lnTo>
                    <a:pt x="551514" y="1300359"/>
                  </a:lnTo>
                  <a:lnTo>
                    <a:pt x="537224" y="1310836"/>
                  </a:lnTo>
                  <a:lnTo>
                    <a:pt x="523251" y="1321630"/>
                  </a:lnTo>
                  <a:lnTo>
                    <a:pt x="508961" y="1332424"/>
                  </a:lnTo>
                  <a:lnTo>
                    <a:pt x="495306" y="1343535"/>
                  </a:lnTo>
                  <a:lnTo>
                    <a:pt x="481651" y="1355282"/>
                  </a:lnTo>
                  <a:lnTo>
                    <a:pt x="468313" y="1366711"/>
                  </a:lnTo>
                  <a:lnTo>
                    <a:pt x="472442" y="1346710"/>
                  </a:lnTo>
                  <a:lnTo>
                    <a:pt x="476887" y="1326709"/>
                  </a:lnTo>
                  <a:lnTo>
                    <a:pt x="481651" y="1307026"/>
                  </a:lnTo>
                  <a:lnTo>
                    <a:pt x="486097" y="1287025"/>
                  </a:lnTo>
                  <a:lnTo>
                    <a:pt x="491495" y="1267025"/>
                  </a:lnTo>
                  <a:lnTo>
                    <a:pt x="496894" y="1247659"/>
                  </a:lnTo>
                  <a:lnTo>
                    <a:pt x="502292" y="1227976"/>
                  </a:lnTo>
                  <a:lnTo>
                    <a:pt x="508326" y="1208293"/>
                  </a:lnTo>
                  <a:lnTo>
                    <a:pt x="514359" y="1188610"/>
                  </a:lnTo>
                  <a:lnTo>
                    <a:pt x="520393" y="1169244"/>
                  </a:lnTo>
                  <a:lnTo>
                    <a:pt x="527062" y="1150196"/>
                  </a:lnTo>
                  <a:lnTo>
                    <a:pt x="533731" y="1130512"/>
                  </a:lnTo>
                  <a:lnTo>
                    <a:pt x="540717" y="1111464"/>
                  </a:lnTo>
                  <a:lnTo>
                    <a:pt x="548021" y="1092416"/>
                  </a:lnTo>
                  <a:lnTo>
                    <a:pt x="555325" y="1073050"/>
                  </a:lnTo>
                  <a:lnTo>
                    <a:pt x="563264" y="1054320"/>
                  </a:lnTo>
                  <a:lnTo>
                    <a:pt x="571203" y="1034954"/>
                  </a:lnTo>
                  <a:lnTo>
                    <a:pt x="579777" y="1015906"/>
                  </a:lnTo>
                  <a:lnTo>
                    <a:pt x="588351" y="996540"/>
                  </a:lnTo>
                  <a:lnTo>
                    <a:pt x="597242" y="977492"/>
                  </a:lnTo>
                  <a:lnTo>
                    <a:pt x="606134" y="958761"/>
                  </a:lnTo>
                  <a:lnTo>
                    <a:pt x="615978" y="940030"/>
                  </a:lnTo>
                  <a:lnTo>
                    <a:pt x="625505" y="921299"/>
                  </a:lnTo>
                  <a:lnTo>
                    <a:pt x="635032" y="902569"/>
                  </a:lnTo>
                  <a:lnTo>
                    <a:pt x="645194" y="884155"/>
                  </a:lnTo>
                  <a:lnTo>
                    <a:pt x="655356" y="866060"/>
                  </a:lnTo>
                  <a:lnTo>
                    <a:pt x="665835" y="847964"/>
                  </a:lnTo>
                  <a:lnTo>
                    <a:pt x="676632" y="829868"/>
                  </a:lnTo>
                  <a:lnTo>
                    <a:pt x="687429" y="812090"/>
                  </a:lnTo>
                  <a:lnTo>
                    <a:pt x="698544" y="794311"/>
                  </a:lnTo>
                  <a:lnTo>
                    <a:pt x="709976" y="776215"/>
                  </a:lnTo>
                  <a:lnTo>
                    <a:pt x="721408" y="758755"/>
                  </a:lnTo>
                  <a:lnTo>
                    <a:pt x="733476" y="741611"/>
                  </a:lnTo>
                  <a:lnTo>
                    <a:pt x="745225" y="724468"/>
                  </a:lnTo>
                  <a:lnTo>
                    <a:pt x="757293" y="707324"/>
                  </a:lnTo>
                  <a:lnTo>
                    <a:pt x="769995" y="690498"/>
                  </a:lnTo>
                  <a:lnTo>
                    <a:pt x="782380" y="673672"/>
                  </a:lnTo>
                  <a:lnTo>
                    <a:pt x="795400" y="657164"/>
                  </a:lnTo>
                  <a:lnTo>
                    <a:pt x="808102" y="640973"/>
                  </a:lnTo>
                  <a:lnTo>
                    <a:pt x="821440" y="624464"/>
                  </a:lnTo>
                  <a:lnTo>
                    <a:pt x="835095" y="608591"/>
                  </a:lnTo>
                  <a:lnTo>
                    <a:pt x="848432" y="592400"/>
                  </a:lnTo>
                  <a:lnTo>
                    <a:pt x="862405" y="576526"/>
                  </a:lnTo>
                  <a:lnTo>
                    <a:pt x="876060" y="560970"/>
                  </a:lnTo>
                  <a:lnTo>
                    <a:pt x="890350" y="545414"/>
                  </a:lnTo>
                  <a:lnTo>
                    <a:pt x="904958" y="530176"/>
                  </a:lnTo>
                  <a:lnTo>
                    <a:pt x="919566" y="515255"/>
                  </a:lnTo>
                  <a:lnTo>
                    <a:pt x="933856" y="500333"/>
                  </a:lnTo>
                  <a:lnTo>
                    <a:pt x="948781" y="485730"/>
                  </a:lnTo>
                  <a:lnTo>
                    <a:pt x="964024" y="470809"/>
                  </a:lnTo>
                  <a:lnTo>
                    <a:pt x="979584" y="456840"/>
                  </a:lnTo>
                  <a:lnTo>
                    <a:pt x="994510" y="442554"/>
                  </a:lnTo>
                  <a:lnTo>
                    <a:pt x="1010388" y="428903"/>
                  </a:lnTo>
                  <a:lnTo>
                    <a:pt x="1026266" y="414934"/>
                  </a:lnTo>
                  <a:lnTo>
                    <a:pt x="1042144" y="400965"/>
                  </a:lnTo>
                  <a:lnTo>
                    <a:pt x="1058339" y="387949"/>
                  </a:lnTo>
                  <a:lnTo>
                    <a:pt x="1074535" y="374615"/>
                  </a:lnTo>
                  <a:lnTo>
                    <a:pt x="1091048" y="361599"/>
                  </a:lnTo>
                  <a:lnTo>
                    <a:pt x="1107561" y="348900"/>
                  </a:lnTo>
                  <a:lnTo>
                    <a:pt x="1124391" y="336201"/>
                  </a:lnTo>
                  <a:lnTo>
                    <a:pt x="1141222" y="323820"/>
                  </a:lnTo>
                  <a:lnTo>
                    <a:pt x="1158370" y="311756"/>
                  </a:lnTo>
                  <a:lnTo>
                    <a:pt x="1175519" y="299375"/>
                  </a:lnTo>
                  <a:lnTo>
                    <a:pt x="1192984" y="287946"/>
                  </a:lnTo>
                  <a:lnTo>
                    <a:pt x="1210450" y="276517"/>
                  </a:lnTo>
                  <a:lnTo>
                    <a:pt x="1227916" y="264770"/>
                  </a:lnTo>
                  <a:lnTo>
                    <a:pt x="1245699" y="253976"/>
                  </a:lnTo>
                  <a:lnTo>
                    <a:pt x="1263800" y="242865"/>
                  </a:lnTo>
                  <a:lnTo>
                    <a:pt x="1281584" y="232071"/>
                  </a:lnTo>
                  <a:lnTo>
                    <a:pt x="1299684" y="221594"/>
                  </a:lnTo>
                  <a:lnTo>
                    <a:pt x="1318420" y="211435"/>
                  </a:lnTo>
                  <a:lnTo>
                    <a:pt x="1336839" y="201594"/>
                  </a:lnTo>
                  <a:lnTo>
                    <a:pt x="1355257" y="191752"/>
                  </a:lnTo>
                  <a:lnTo>
                    <a:pt x="1373676" y="181911"/>
                  </a:lnTo>
                  <a:lnTo>
                    <a:pt x="1392412" y="172704"/>
                  </a:lnTo>
                  <a:lnTo>
                    <a:pt x="1411783" y="163497"/>
                  </a:lnTo>
                  <a:lnTo>
                    <a:pt x="1430519" y="154608"/>
                  </a:lnTo>
                  <a:lnTo>
                    <a:pt x="1449573" y="146037"/>
                  </a:lnTo>
                  <a:lnTo>
                    <a:pt x="1468944" y="137782"/>
                  </a:lnTo>
                  <a:lnTo>
                    <a:pt x="1488315" y="129528"/>
                  </a:lnTo>
                  <a:lnTo>
                    <a:pt x="1507686" y="121591"/>
                  </a:lnTo>
                  <a:lnTo>
                    <a:pt x="1527057" y="113972"/>
                  </a:lnTo>
                  <a:lnTo>
                    <a:pt x="1547063" y="106670"/>
                  </a:lnTo>
                  <a:lnTo>
                    <a:pt x="1566434" y="99368"/>
                  </a:lnTo>
                  <a:lnTo>
                    <a:pt x="1586123" y="92384"/>
                  </a:lnTo>
                  <a:lnTo>
                    <a:pt x="1606447" y="85717"/>
                  </a:lnTo>
                  <a:lnTo>
                    <a:pt x="1626136" y="79368"/>
                  </a:lnTo>
                  <a:lnTo>
                    <a:pt x="1646142" y="73336"/>
                  </a:lnTo>
                  <a:lnTo>
                    <a:pt x="1666466" y="67304"/>
                  </a:lnTo>
                  <a:lnTo>
                    <a:pt x="1686472" y="61272"/>
                  </a:lnTo>
                  <a:lnTo>
                    <a:pt x="1706796" y="56192"/>
                  </a:lnTo>
                  <a:lnTo>
                    <a:pt x="1727120" y="50795"/>
                  </a:lnTo>
                  <a:lnTo>
                    <a:pt x="1747444" y="45716"/>
                  </a:lnTo>
                  <a:lnTo>
                    <a:pt x="1768085" y="41271"/>
                  </a:lnTo>
                  <a:lnTo>
                    <a:pt x="1788409" y="36509"/>
                  </a:lnTo>
                  <a:lnTo>
                    <a:pt x="1809050" y="32699"/>
                  </a:lnTo>
                  <a:lnTo>
                    <a:pt x="1829374" y="28572"/>
                  </a:lnTo>
                  <a:lnTo>
                    <a:pt x="1850333" y="25080"/>
                  </a:lnTo>
                  <a:lnTo>
                    <a:pt x="1870974" y="21588"/>
                  </a:lnTo>
                  <a:lnTo>
                    <a:pt x="1891616" y="18096"/>
                  </a:lnTo>
                  <a:lnTo>
                    <a:pt x="1912257" y="15556"/>
                  </a:lnTo>
                  <a:lnTo>
                    <a:pt x="1933216" y="12381"/>
                  </a:lnTo>
                  <a:lnTo>
                    <a:pt x="1954175" y="10159"/>
                  </a:lnTo>
                  <a:lnTo>
                    <a:pt x="1974816" y="8254"/>
                  </a:lnTo>
                  <a:lnTo>
                    <a:pt x="1995775" y="6349"/>
                  </a:lnTo>
                  <a:lnTo>
                    <a:pt x="2016417" y="4762"/>
                  </a:lnTo>
                  <a:lnTo>
                    <a:pt x="2037693" y="2857"/>
                  </a:lnTo>
                  <a:lnTo>
                    <a:pt x="2058334" y="1905"/>
                  </a:lnTo>
                  <a:lnTo>
                    <a:pt x="2079611" y="952"/>
                  </a:lnTo>
                  <a:lnTo>
                    <a:pt x="2100252" y="317"/>
                  </a:lnTo>
                  <a:lnTo>
                    <a:pt x="2121529" y="0"/>
                  </a:lnTo>
                  <a:close/>
                </a:path>
              </a:pathLst>
            </a:custGeom>
            <a:solidFill>
              <a:srgbClr val="E94744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3773311" y="4281781"/>
            <a:ext cx="2190756" cy="1042995"/>
            <a:chOff x="5022025" y="4220590"/>
            <a:chExt cx="2190756" cy="1042994"/>
          </a:xfrm>
          <a:solidFill>
            <a:schemeClr val="bg1">
              <a:lumMod val="85000"/>
            </a:schemeClr>
          </a:solidFill>
        </p:grpSpPr>
        <p:grpSp>
          <p:nvGrpSpPr>
            <p:cNvPr id="8" name="Group 4"/>
            <p:cNvGrpSpPr/>
            <p:nvPr/>
          </p:nvGrpSpPr>
          <p:grpSpPr>
            <a:xfrm>
              <a:off x="5022025" y="4236643"/>
              <a:ext cx="1166500" cy="1026941"/>
              <a:chOff x="2873965" y="2332283"/>
              <a:chExt cx="1166500" cy="1026941"/>
            </a:xfrm>
            <a:grpFill/>
          </p:grpSpPr>
          <p:sp>
            <p:nvSpPr>
              <p:cNvPr id="12" name="Block Arc 8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Rectangle 9"/>
              <p:cNvSpPr/>
              <p:nvPr/>
            </p:nvSpPr>
            <p:spPr>
              <a:xfrm>
                <a:off x="2873965" y="2332283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5"/>
            <p:cNvGrpSpPr/>
            <p:nvPr/>
          </p:nvGrpSpPr>
          <p:grpSpPr>
            <a:xfrm>
              <a:off x="6046281" y="4220590"/>
              <a:ext cx="1166500" cy="1026941"/>
              <a:chOff x="6557826" y="3997627"/>
              <a:chExt cx="1166500" cy="1026941"/>
            </a:xfrm>
            <a:grpFill/>
          </p:grpSpPr>
          <p:sp>
            <p:nvSpPr>
              <p:cNvPr id="10" name="Block Arc 6"/>
              <p:cNvSpPr/>
              <p:nvPr/>
            </p:nvSpPr>
            <p:spPr>
              <a:xfrm rot="10800000">
                <a:off x="6557826" y="3997627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Rectangle 7"/>
              <p:cNvSpPr/>
              <p:nvPr/>
            </p:nvSpPr>
            <p:spPr>
              <a:xfrm rot="10800000">
                <a:off x="7069579" y="4881844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Group 10"/>
          <p:cNvGrpSpPr/>
          <p:nvPr/>
        </p:nvGrpSpPr>
        <p:grpSpPr>
          <a:xfrm>
            <a:off x="9019243" y="3413620"/>
            <a:ext cx="1288611" cy="1168157"/>
            <a:chOff x="9019242" y="3239883"/>
            <a:chExt cx="1288611" cy="1168157"/>
          </a:xfrm>
          <a:solidFill>
            <a:schemeClr val="bg1">
              <a:lumMod val="85000"/>
            </a:schemeClr>
          </a:solidFill>
        </p:grpSpPr>
        <p:sp>
          <p:nvSpPr>
            <p:cNvPr id="15" name="Chevron 11"/>
            <p:cNvSpPr/>
            <p:nvPr/>
          </p:nvSpPr>
          <p:spPr>
            <a:xfrm>
              <a:off x="10008643" y="3982882"/>
              <a:ext cx="299210" cy="425158"/>
            </a:xfrm>
            <a:prstGeom prst="chevron">
              <a:avLst>
                <a:gd name="adj" fmla="val 4134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16" name="Group 12"/>
            <p:cNvGrpSpPr/>
            <p:nvPr/>
          </p:nvGrpSpPr>
          <p:grpSpPr>
            <a:xfrm rot="10800000">
              <a:off x="9019242" y="3239883"/>
              <a:ext cx="1163337" cy="1026941"/>
              <a:chOff x="2877129" y="2332283"/>
              <a:chExt cx="1163337" cy="1026941"/>
            </a:xfrm>
            <a:grpFill/>
          </p:grpSpPr>
          <p:sp>
            <p:nvSpPr>
              <p:cNvPr id="17" name="Block Arc 13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Rectangle 14"/>
              <p:cNvSpPr/>
              <p:nvPr/>
            </p:nvSpPr>
            <p:spPr>
              <a:xfrm>
                <a:off x="2877129" y="2332283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9" name="Rectangle 15"/>
              <p:cNvSpPr/>
              <p:nvPr/>
            </p:nvSpPr>
            <p:spPr>
              <a:xfrm rot="5400000">
                <a:off x="3738175" y="2995359"/>
                <a:ext cx="46185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" name="Group 17"/>
          <p:cNvGrpSpPr/>
          <p:nvPr/>
        </p:nvGrpSpPr>
        <p:grpSpPr>
          <a:xfrm>
            <a:off x="5434580" y="3803605"/>
            <a:ext cx="1026941" cy="1505119"/>
            <a:chOff x="5434580" y="3629868"/>
            <a:chExt cx="1026941" cy="1505118"/>
          </a:xfrm>
          <a:solidFill>
            <a:schemeClr val="bg1">
              <a:lumMod val="85000"/>
            </a:schemeClr>
          </a:solidFill>
        </p:grpSpPr>
        <p:sp>
          <p:nvSpPr>
            <p:cNvPr id="22" name="Block Arc 18"/>
            <p:cNvSpPr/>
            <p:nvPr/>
          </p:nvSpPr>
          <p:spPr>
            <a:xfrm rot="10800000" flipH="1">
              <a:off x="5434580" y="4108045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19"/>
            <p:cNvSpPr/>
            <p:nvPr/>
          </p:nvSpPr>
          <p:spPr>
            <a:xfrm rot="5400000">
              <a:off x="5883670" y="4063779"/>
              <a:ext cx="1010970" cy="143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24" name="Group 20"/>
          <p:cNvGrpSpPr/>
          <p:nvPr/>
        </p:nvGrpSpPr>
        <p:grpSpPr>
          <a:xfrm>
            <a:off x="1764810" y="2520087"/>
            <a:ext cx="1026943" cy="1026941"/>
            <a:chOff x="3013524" y="2332283"/>
            <a:chExt cx="1026942" cy="1026941"/>
          </a:xfrm>
          <a:solidFill>
            <a:schemeClr val="bg1">
              <a:lumMod val="85000"/>
            </a:schemeClr>
          </a:solidFill>
        </p:grpSpPr>
        <p:sp>
          <p:nvSpPr>
            <p:cNvPr id="25" name="Block Arc 21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Rectangle 22"/>
            <p:cNvSpPr/>
            <p:nvPr/>
          </p:nvSpPr>
          <p:spPr>
            <a:xfrm>
              <a:off x="3276531" y="2332283"/>
              <a:ext cx="255346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7" name="Rectangle 23"/>
            <p:cNvSpPr/>
            <p:nvPr/>
          </p:nvSpPr>
          <p:spPr>
            <a:xfrm rot="5400000">
              <a:off x="3738175" y="2998523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28" name="Group 24"/>
          <p:cNvGrpSpPr/>
          <p:nvPr/>
        </p:nvGrpSpPr>
        <p:grpSpPr>
          <a:xfrm rot="10800000">
            <a:off x="2649029" y="3413618"/>
            <a:ext cx="1163337" cy="1026941"/>
            <a:chOff x="2877129" y="2332283"/>
            <a:chExt cx="1163337" cy="1026941"/>
          </a:xfrm>
          <a:solidFill>
            <a:schemeClr val="bg1">
              <a:lumMod val="85000"/>
            </a:schemeClr>
          </a:solidFill>
        </p:grpSpPr>
        <p:sp>
          <p:nvSpPr>
            <p:cNvPr id="29" name="Block Arc 25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26"/>
            <p:cNvSpPr/>
            <p:nvPr/>
          </p:nvSpPr>
          <p:spPr>
            <a:xfrm>
              <a:off x="2877129" y="2332283"/>
              <a:ext cx="65474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1" name="Rectangle 27"/>
            <p:cNvSpPr/>
            <p:nvPr/>
          </p:nvSpPr>
          <p:spPr>
            <a:xfrm rot="5400000">
              <a:off x="3738175" y="2995359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32" name="Group 28"/>
          <p:cNvGrpSpPr/>
          <p:nvPr/>
        </p:nvGrpSpPr>
        <p:grpSpPr>
          <a:xfrm>
            <a:off x="6318006" y="2517290"/>
            <a:ext cx="1026943" cy="1286311"/>
            <a:chOff x="6318005" y="2343554"/>
            <a:chExt cx="1026943" cy="1286310"/>
          </a:xfrm>
          <a:solidFill>
            <a:schemeClr val="bg1">
              <a:lumMod val="85000"/>
            </a:schemeClr>
          </a:solidFill>
        </p:grpSpPr>
        <p:sp>
          <p:nvSpPr>
            <p:cNvPr id="33" name="Rectangle 29"/>
            <p:cNvSpPr/>
            <p:nvPr/>
          </p:nvSpPr>
          <p:spPr>
            <a:xfrm>
              <a:off x="6816174" y="2343554"/>
              <a:ext cx="528774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34" name="Group 30"/>
            <p:cNvGrpSpPr/>
            <p:nvPr/>
          </p:nvGrpSpPr>
          <p:grpSpPr>
            <a:xfrm>
              <a:off x="6318005" y="2346350"/>
              <a:ext cx="1026942" cy="1283514"/>
              <a:chOff x="2366533" y="2332283"/>
              <a:chExt cx="1026942" cy="1283514"/>
            </a:xfrm>
            <a:grpFill/>
          </p:grpSpPr>
          <p:sp>
            <p:nvSpPr>
              <p:cNvPr id="35" name="Block Arc 31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Rectangle 32"/>
              <p:cNvSpPr/>
              <p:nvPr/>
            </p:nvSpPr>
            <p:spPr>
              <a:xfrm rot="5400000">
                <a:off x="2049474" y="3156015"/>
                <a:ext cx="776841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Group 33"/>
          <p:cNvGrpSpPr/>
          <p:nvPr/>
        </p:nvGrpSpPr>
        <p:grpSpPr>
          <a:xfrm>
            <a:off x="7571936" y="2520087"/>
            <a:ext cx="1588341" cy="1026941"/>
            <a:chOff x="7571935" y="2346350"/>
            <a:chExt cx="1588341" cy="1026941"/>
          </a:xfrm>
          <a:solidFill>
            <a:schemeClr val="bg1">
              <a:lumMod val="85000"/>
            </a:schemeClr>
          </a:solidFill>
        </p:grpSpPr>
        <p:grpSp>
          <p:nvGrpSpPr>
            <p:cNvPr id="38" name="Group 34"/>
            <p:cNvGrpSpPr/>
            <p:nvPr/>
          </p:nvGrpSpPr>
          <p:grpSpPr>
            <a:xfrm>
              <a:off x="7571935" y="2346350"/>
              <a:ext cx="1588340" cy="1026941"/>
              <a:chOff x="7571935" y="2346350"/>
              <a:chExt cx="1588340" cy="1026941"/>
            </a:xfrm>
            <a:grpFill/>
          </p:grpSpPr>
          <p:sp>
            <p:nvSpPr>
              <p:cNvPr id="40" name="Rectangle 36"/>
              <p:cNvSpPr/>
              <p:nvPr/>
            </p:nvSpPr>
            <p:spPr>
              <a:xfrm>
                <a:off x="7571935" y="2346350"/>
                <a:ext cx="1116400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41" name="Block Arc 37"/>
              <p:cNvSpPr/>
              <p:nvPr/>
            </p:nvSpPr>
            <p:spPr>
              <a:xfrm>
                <a:off x="8133334" y="2346350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35"/>
            <p:cNvSpPr/>
            <p:nvPr/>
          </p:nvSpPr>
          <p:spPr>
            <a:xfrm rot="5400000">
              <a:off x="8857985" y="3012590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44" name="Group 52"/>
          <p:cNvGrpSpPr/>
          <p:nvPr/>
        </p:nvGrpSpPr>
        <p:grpSpPr>
          <a:xfrm>
            <a:off x="1060438" y="2520087"/>
            <a:ext cx="1084324" cy="1149676"/>
            <a:chOff x="1060437" y="2346350"/>
            <a:chExt cx="1084324" cy="1149676"/>
          </a:xfrm>
          <a:solidFill>
            <a:schemeClr val="bg1">
              <a:lumMod val="85000"/>
            </a:schemeClr>
          </a:solidFill>
        </p:grpSpPr>
        <p:grpSp>
          <p:nvGrpSpPr>
            <p:cNvPr id="45" name="Group 53"/>
            <p:cNvGrpSpPr/>
            <p:nvPr/>
          </p:nvGrpSpPr>
          <p:grpSpPr>
            <a:xfrm>
              <a:off x="1117819" y="2346350"/>
              <a:ext cx="1026942" cy="1026941"/>
              <a:chOff x="2366533" y="2332283"/>
              <a:chExt cx="1026942" cy="1026941"/>
            </a:xfrm>
            <a:grpFill/>
          </p:grpSpPr>
          <p:sp>
            <p:nvSpPr>
              <p:cNvPr id="47" name="Block Arc 55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Rectangle 56"/>
              <p:cNvSpPr/>
              <p:nvPr/>
            </p:nvSpPr>
            <p:spPr>
              <a:xfrm rot="5400000">
                <a:off x="2206966" y="2998522"/>
                <a:ext cx="46185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46" name="Oval 54"/>
            <p:cNvSpPr/>
            <p:nvPr/>
          </p:nvSpPr>
          <p:spPr>
            <a:xfrm>
              <a:off x="1060437" y="3239882"/>
              <a:ext cx="256144" cy="2561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49" name="Oval 58"/>
          <p:cNvSpPr>
            <a:spLocks noChangeAspect="1"/>
          </p:cNvSpPr>
          <p:nvPr/>
        </p:nvSpPr>
        <p:spPr>
          <a:xfrm flipH="1">
            <a:off x="1615599" y="2264652"/>
            <a:ext cx="648000" cy="648000"/>
          </a:xfrm>
          <a:prstGeom prst="ellipse">
            <a:avLst/>
          </a:prstGeom>
          <a:gradFill flip="none" rotWithShape="1">
            <a:gsLst>
              <a:gs pos="0">
                <a:srgbClr val="008080"/>
              </a:gs>
              <a:gs pos="100000">
                <a:srgbClr val="009999"/>
              </a:gs>
            </a:gsLst>
            <a:lin ang="16200000" scaled="1"/>
            <a:tileRect/>
          </a:gradFill>
          <a:ln w="38100">
            <a:gradFill flip="none" rotWithShape="1">
              <a:gsLst>
                <a:gs pos="0">
                  <a:srgbClr val="009999"/>
                </a:gs>
                <a:gs pos="100000">
                  <a:srgbClr val="008080"/>
                </a:gs>
              </a:gsLst>
              <a:lin ang="189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en-US" sz="1600" dirty="0">
              <a:cs typeface="+mn-ea"/>
              <a:sym typeface="+mn-lt"/>
            </a:endParaRPr>
          </a:p>
        </p:txBody>
      </p:sp>
      <p:sp>
        <p:nvSpPr>
          <p:cNvPr id="50" name="Oval 60"/>
          <p:cNvSpPr>
            <a:spLocks noChangeAspect="1"/>
          </p:cNvSpPr>
          <p:nvPr/>
        </p:nvSpPr>
        <p:spPr>
          <a:xfrm flipH="1">
            <a:off x="3452684" y="4026835"/>
            <a:ext cx="648000" cy="648000"/>
          </a:xfrm>
          <a:prstGeom prst="ellipse">
            <a:avLst/>
          </a:prstGeom>
          <a:gradFill flip="none" rotWithShape="1">
            <a:gsLst>
              <a:gs pos="0">
                <a:srgbClr val="E94744"/>
              </a:gs>
              <a:gs pos="100000">
                <a:schemeClr val="accent2">
                  <a:lumMod val="75000"/>
                </a:schemeClr>
              </a:gs>
            </a:gsLst>
            <a:lin ang="18900000" scaled="1"/>
            <a:tileRect/>
          </a:gradFill>
          <a:ln w="381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rgbClr val="E94744"/>
                </a:gs>
              </a:gsLst>
              <a:lin ang="189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en-US" sz="1600" dirty="0">
              <a:cs typeface="+mn-ea"/>
              <a:sym typeface="+mn-lt"/>
            </a:endParaRPr>
          </a:p>
        </p:txBody>
      </p:sp>
      <p:sp>
        <p:nvSpPr>
          <p:cNvPr id="51" name="Oval 61"/>
          <p:cNvSpPr>
            <a:spLocks noChangeAspect="1"/>
          </p:cNvSpPr>
          <p:nvPr/>
        </p:nvSpPr>
        <p:spPr>
          <a:xfrm flipH="1">
            <a:off x="5350540" y="4908167"/>
            <a:ext cx="648000" cy="648000"/>
          </a:xfrm>
          <a:prstGeom prst="ellipse">
            <a:avLst/>
          </a:prstGeom>
          <a:gradFill flip="none" rotWithShape="1">
            <a:gsLst>
              <a:gs pos="0">
                <a:srgbClr val="015A74"/>
              </a:gs>
              <a:gs pos="100000">
                <a:srgbClr val="015A75"/>
              </a:gs>
            </a:gsLst>
            <a:lin ang="18900000" scaled="1"/>
            <a:tileRect/>
          </a:gradFill>
          <a:ln w="38100">
            <a:gradFill flip="none" rotWithShape="1">
              <a:gsLst>
                <a:gs pos="0">
                  <a:srgbClr val="015A75"/>
                </a:gs>
                <a:gs pos="100000">
                  <a:srgbClr val="015A74"/>
                </a:gs>
              </a:gsLst>
              <a:lin ang="189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" name="Oval 63"/>
          <p:cNvSpPr>
            <a:spLocks noChangeAspect="1"/>
          </p:cNvSpPr>
          <p:nvPr/>
        </p:nvSpPr>
        <p:spPr>
          <a:xfrm flipH="1">
            <a:off x="7126400" y="2270188"/>
            <a:ext cx="648000" cy="648000"/>
          </a:xfrm>
          <a:prstGeom prst="ellipse">
            <a:avLst/>
          </a:prstGeom>
          <a:gradFill flip="none" rotWithShape="1">
            <a:gsLst>
              <a:gs pos="0">
                <a:srgbClr val="E94744"/>
              </a:gs>
              <a:gs pos="100000">
                <a:srgbClr val="C34A3D"/>
              </a:gs>
            </a:gsLst>
            <a:lin ang="18900000" scaled="1"/>
            <a:tileRect/>
          </a:gradFill>
          <a:ln w="381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rgbClr val="C34A3D"/>
                </a:gs>
              </a:gsLst>
              <a:lin ang="189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d-ID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Oval 64"/>
          <p:cNvSpPr>
            <a:spLocks noChangeAspect="1"/>
          </p:cNvSpPr>
          <p:nvPr/>
        </p:nvSpPr>
        <p:spPr>
          <a:xfrm flipH="1">
            <a:off x="8776019" y="3136637"/>
            <a:ext cx="648000" cy="648000"/>
          </a:xfrm>
          <a:prstGeom prst="ellipse">
            <a:avLst/>
          </a:prstGeom>
          <a:gradFill flip="none" rotWithShape="1">
            <a:gsLst>
              <a:gs pos="0">
                <a:srgbClr val="009999"/>
              </a:gs>
              <a:gs pos="100000">
                <a:srgbClr val="008080"/>
              </a:gs>
            </a:gsLst>
            <a:lin ang="18900000" scaled="1"/>
            <a:tileRect/>
          </a:gradFill>
          <a:ln w="38100">
            <a:gradFill flip="none" rotWithShape="1">
              <a:gsLst>
                <a:gs pos="0">
                  <a:srgbClr val="008080"/>
                </a:gs>
                <a:gs pos="100000">
                  <a:srgbClr val="009999"/>
                </a:gs>
              </a:gsLst>
              <a:lin ang="27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4" name="Group 65"/>
          <p:cNvGrpSpPr/>
          <p:nvPr/>
        </p:nvGrpSpPr>
        <p:grpSpPr>
          <a:xfrm>
            <a:off x="10536366" y="3926431"/>
            <a:ext cx="950199" cy="981199"/>
            <a:chOff x="3975101" y="1854200"/>
            <a:chExt cx="4476751" cy="4622802"/>
          </a:xfrm>
        </p:grpSpPr>
        <p:grpSp>
          <p:nvGrpSpPr>
            <p:cNvPr id="55" name="Group 66"/>
            <p:cNvGrpSpPr/>
            <p:nvPr/>
          </p:nvGrpSpPr>
          <p:grpSpPr>
            <a:xfrm>
              <a:off x="3975101" y="1854201"/>
              <a:ext cx="4476751" cy="4622801"/>
              <a:chOff x="2981325" y="1390650"/>
              <a:chExt cx="3357563" cy="3467101"/>
            </a:xfrm>
          </p:grpSpPr>
          <p:sp>
            <p:nvSpPr>
              <p:cNvPr id="60" name="Freeform 5"/>
              <p:cNvSpPr/>
              <p:nvPr/>
            </p:nvSpPr>
            <p:spPr bwMode="auto">
              <a:xfrm>
                <a:off x="4224338" y="3878263"/>
                <a:ext cx="855663" cy="657225"/>
              </a:xfrm>
              <a:custGeom>
                <a:avLst/>
                <a:gdLst>
                  <a:gd name="T0" fmla="*/ 58 w 117"/>
                  <a:gd name="T1" fmla="*/ 3 h 90"/>
                  <a:gd name="T2" fmla="*/ 43 w 117"/>
                  <a:gd name="T3" fmla="*/ 0 h 90"/>
                  <a:gd name="T4" fmla="*/ 0 w 117"/>
                  <a:gd name="T5" fmla="*/ 90 h 90"/>
                  <a:gd name="T6" fmla="*/ 58 w 117"/>
                  <a:gd name="T7" fmla="*/ 90 h 90"/>
                  <a:gd name="T8" fmla="*/ 117 w 117"/>
                  <a:gd name="T9" fmla="*/ 90 h 90"/>
                  <a:gd name="T10" fmla="*/ 74 w 117"/>
                  <a:gd name="T11" fmla="*/ 0 h 90"/>
                  <a:gd name="T12" fmla="*/ 58 w 117"/>
                  <a:gd name="T13" fmla="*/ 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90">
                    <a:moveTo>
                      <a:pt x="58" y="3"/>
                    </a:moveTo>
                    <a:cubicBezTo>
                      <a:pt x="53" y="3"/>
                      <a:pt x="48" y="2"/>
                      <a:pt x="43" y="0"/>
                    </a:cubicBezTo>
                    <a:cubicBezTo>
                      <a:pt x="33" y="38"/>
                      <a:pt x="8" y="77"/>
                      <a:pt x="0" y="90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117" y="90"/>
                      <a:pt x="117" y="90"/>
                      <a:pt x="117" y="90"/>
                    </a:cubicBezTo>
                    <a:cubicBezTo>
                      <a:pt x="108" y="77"/>
                      <a:pt x="85" y="38"/>
                      <a:pt x="74" y="0"/>
                    </a:cubicBezTo>
                    <a:cubicBezTo>
                      <a:pt x="69" y="2"/>
                      <a:pt x="64" y="3"/>
                      <a:pt x="58" y="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406900" y="3724275"/>
                <a:ext cx="490538" cy="174625"/>
              </a:xfrm>
              <a:custGeom>
                <a:avLst/>
                <a:gdLst>
                  <a:gd name="T0" fmla="*/ 0 w 67"/>
                  <a:gd name="T1" fmla="*/ 0 h 24"/>
                  <a:gd name="T2" fmla="*/ 18 w 67"/>
                  <a:gd name="T3" fmla="*/ 21 h 24"/>
                  <a:gd name="T4" fmla="*/ 33 w 67"/>
                  <a:gd name="T5" fmla="*/ 24 h 24"/>
                  <a:gd name="T6" fmla="*/ 49 w 67"/>
                  <a:gd name="T7" fmla="*/ 21 h 24"/>
                  <a:gd name="T8" fmla="*/ 67 w 67"/>
                  <a:gd name="T9" fmla="*/ 0 h 24"/>
                  <a:gd name="T10" fmla="*/ 45 w 67"/>
                  <a:gd name="T11" fmla="*/ 0 h 24"/>
                  <a:gd name="T12" fmla="*/ 33 w 67"/>
                  <a:gd name="T13" fmla="*/ 0 h 24"/>
                  <a:gd name="T14" fmla="*/ 22 w 67"/>
                  <a:gd name="T15" fmla="*/ 0 h 24"/>
                  <a:gd name="T16" fmla="*/ 0 w 67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24">
                    <a:moveTo>
                      <a:pt x="0" y="0"/>
                    </a:moveTo>
                    <a:cubicBezTo>
                      <a:pt x="0" y="9"/>
                      <a:pt x="7" y="17"/>
                      <a:pt x="18" y="21"/>
                    </a:cubicBezTo>
                    <a:cubicBezTo>
                      <a:pt x="23" y="23"/>
                      <a:pt x="28" y="24"/>
                      <a:pt x="33" y="24"/>
                    </a:cubicBezTo>
                    <a:cubicBezTo>
                      <a:pt x="39" y="24"/>
                      <a:pt x="44" y="23"/>
                      <a:pt x="49" y="21"/>
                    </a:cubicBezTo>
                    <a:cubicBezTo>
                      <a:pt x="60" y="17"/>
                      <a:pt x="67" y="9"/>
                      <a:pt x="6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2" name="Freeform 7"/>
              <p:cNvSpPr>
                <a:spLocks noEditPoints="1"/>
              </p:cNvSpPr>
              <p:nvPr/>
            </p:nvSpPr>
            <p:spPr bwMode="auto">
              <a:xfrm>
                <a:off x="3632200" y="4535488"/>
                <a:ext cx="2041525" cy="322263"/>
              </a:xfrm>
              <a:custGeom>
                <a:avLst/>
                <a:gdLst>
                  <a:gd name="T0" fmla="*/ 23 w 279"/>
                  <a:gd name="T1" fmla="*/ 44 h 44"/>
                  <a:gd name="T2" fmla="*/ 174 w 279"/>
                  <a:gd name="T3" fmla="*/ 0 h 44"/>
                  <a:gd name="T4" fmla="*/ 167 w 279"/>
                  <a:gd name="T5" fmla="*/ 0 h 44"/>
                  <a:gd name="T6" fmla="*/ 161 w 279"/>
                  <a:gd name="T7" fmla="*/ 0 h 44"/>
                  <a:gd name="T8" fmla="*/ 156 w 279"/>
                  <a:gd name="T9" fmla="*/ 0 h 44"/>
                  <a:gd name="T10" fmla="*/ 152 w 279"/>
                  <a:gd name="T11" fmla="*/ 0 h 44"/>
                  <a:gd name="T12" fmla="*/ 148 w 279"/>
                  <a:gd name="T13" fmla="*/ 0 h 44"/>
                  <a:gd name="T14" fmla="*/ 145 w 279"/>
                  <a:gd name="T15" fmla="*/ 0 h 44"/>
                  <a:gd name="T16" fmla="*/ 143 w 279"/>
                  <a:gd name="T17" fmla="*/ 0 h 44"/>
                  <a:gd name="T18" fmla="*/ 142 w 279"/>
                  <a:gd name="T19" fmla="*/ 0 h 44"/>
                  <a:gd name="T20" fmla="*/ 141 w 279"/>
                  <a:gd name="T21" fmla="*/ 0 h 44"/>
                  <a:gd name="T22" fmla="*/ 140 w 279"/>
                  <a:gd name="T23" fmla="*/ 0 h 44"/>
                  <a:gd name="T24" fmla="*/ 140 w 279"/>
                  <a:gd name="T25" fmla="*/ 0 h 44"/>
                  <a:gd name="T26" fmla="*/ 139 w 279"/>
                  <a:gd name="T27" fmla="*/ 0 h 44"/>
                  <a:gd name="T28" fmla="*/ 139 w 279"/>
                  <a:gd name="T29" fmla="*/ 0 h 44"/>
                  <a:gd name="T30" fmla="*/ 132 w 279"/>
                  <a:gd name="T31" fmla="*/ 0 h 44"/>
                  <a:gd name="T32" fmla="*/ 122 w 279"/>
                  <a:gd name="T33" fmla="*/ 0 h 44"/>
                  <a:gd name="T34" fmla="*/ 114 w 279"/>
                  <a:gd name="T35" fmla="*/ 0 h 44"/>
                  <a:gd name="T36" fmla="*/ 107 w 279"/>
                  <a:gd name="T37" fmla="*/ 0 h 44"/>
                  <a:gd name="T38" fmla="*/ 101 w 279"/>
                  <a:gd name="T39" fmla="*/ 0 h 44"/>
                  <a:gd name="T40" fmla="*/ 96 w 279"/>
                  <a:gd name="T41" fmla="*/ 0 h 44"/>
                  <a:gd name="T42" fmla="*/ 92 w 279"/>
                  <a:gd name="T43" fmla="*/ 0 h 44"/>
                  <a:gd name="T44" fmla="*/ 89 w 279"/>
                  <a:gd name="T45" fmla="*/ 0 h 44"/>
                  <a:gd name="T46" fmla="*/ 87 w 279"/>
                  <a:gd name="T47" fmla="*/ 0 h 44"/>
                  <a:gd name="T48" fmla="*/ 85 w 279"/>
                  <a:gd name="T49" fmla="*/ 0 h 44"/>
                  <a:gd name="T50" fmla="*/ 83 w 279"/>
                  <a:gd name="T51" fmla="*/ 0 h 44"/>
                  <a:gd name="T52" fmla="*/ 82 w 279"/>
                  <a:gd name="T53" fmla="*/ 0 h 44"/>
                  <a:gd name="T54" fmla="*/ 82 w 279"/>
                  <a:gd name="T55" fmla="*/ 0 h 44"/>
                  <a:gd name="T56" fmla="*/ 81 w 279"/>
                  <a:gd name="T57" fmla="*/ 0 h 44"/>
                  <a:gd name="T58" fmla="*/ 81 w 279"/>
                  <a:gd name="T59" fmla="*/ 0 h 44"/>
                  <a:gd name="T60" fmla="*/ 81 w 279"/>
                  <a:gd name="T61" fmla="*/ 0 h 44"/>
                  <a:gd name="T62" fmla="*/ 73 w 279"/>
                  <a:gd name="T63" fmla="*/ 0 h 44"/>
                  <a:gd name="T64" fmla="*/ 67 w 279"/>
                  <a:gd name="T65" fmla="*/ 44 h 44"/>
                  <a:gd name="T66" fmla="*/ 80 w 279"/>
                  <a:gd name="T67" fmla="*/ 44 h 44"/>
                  <a:gd name="T68" fmla="*/ 93 w 279"/>
                  <a:gd name="T69" fmla="*/ 44 h 44"/>
                  <a:gd name="T70" fmla="*/ 104 w 279"/>
                  <a:gd name="T71" fmla="*/ 44 h 44"/>
                  <a:gd name="T72" fmla="*/ 113 w 279"/>
                  <a:gd name="T73" fmla="*/ 44 h 44"/>
                  <a:gd name="T74" fmla="*/ 120 w 279"/>
                  <a:gd name="T75" fmla="*/ 44 h 44"/>
                  <a:gd name="T76" fmla="*/ 126 w 279"/>
                  <a:gd name="T77" fmla="*/ 44 h 44"/>
                  <a:gd name="T78" fmla="*/ 131 w 279"/>
                  <a:gd name="T79" fmla="*/ 44 h 44"/>
                  <a:gd name="T80" fmla="*/ 134 w 279"/>
                  <a:gd name="T81" fmla="*/ 44 h 44"/>
                  <a:gd name="T82" fmla="*/ 136 w 279"/>
                  <a:gd name="T83" fmla="*/ 44 h 44"/>
                  <a:gd name="T84" fmla="*/ 138 w 279"/>
                  <a:gd name="T85" fmla="*/ 44 h 44"/>
                  <a:gd name="T86" fmla="*/ 139 w 279"/>
                  <a:gd name="T87" fmla="*/ 44 h 44"/>
                  <a:gd name="T88" fmla="*/ 139 w 279"/>
                  <a:gd name="T89" fmla="*/ 44 h 44"/>
                  <a:gd name="T90" fmla="*/ 139 w 279"/>
                  <a:gd name="T91" fmla="*/ 44 h 44"/>
                  <a:gd name="T92" fmla="*/ 150 w 279"/>
                  <a:gd name="T93" fmla="*/ 44 h 44"/>
                  <a:gd name="T94" fmla="*/ 169 w 279"/>
                  <a:gd name="T95" fmla="*/ 44 h 44"/>
                  <a:gd name="T96" fmla="*/ 279 w 279"/>
                  <a:gd name="T97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9" h="44">
                    <a:moveTo>
                      <a:pt x="67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1"/>
                      <a:pt x="0" y="23"/>
                    </a:cubicBezTo>
                    <a:cubicBezTo>
                      <a:pt x="0" y="35"/>
                      <a:pt x="11" y="44"/>
                      <a:pt x="23" y="44"/>
                    </a:cubicBezTo>
                    <a:cubicBezTo>
                      <a:pt x="67" y="44"/>
                      <a:pt x="67" y="44"/>
                      <a:pt x="67" y="44"/>
                    </a:cubicBezTo>
                    <a:moveTo>
                      <a:pt x="256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15"/>
                      <a:pt x="67" y="29"/>
                      <a:pt x="67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3" y="44"/>
                      <a:pt x="93" y="44"/>
                      <a:pt x="93" y="44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9" y="44"/>
                      <a:pt x="99" y="44"/>
                      <a:pt x="99" y="44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7" y="44"/>
                      <a:pt x="117" y="44"/>
                      <a:pt x="117" y="44"/>
                    </a:cubicBezTo>
                    <a:cubicBezTo>
                      <a:pt x="119" y="44"/>
                      <a:pt x="119" y="44"/>
                      <a:pt x="119" y="44"/>
                    </a:cubicBezTo>
                    <a:cubicBezTo>
                      <a:pt x="120" y="44"/>
                      <a:pt x="120" y="44"/>
                      <a:pt x="120" y="44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29" y="44"/>
                      <a:pt x="129" y="44"/>
                      <a:pt x="129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1" y="44"/>
                      <a:pt x="131" y="44"/>
                      <a:pt x="131" y="44"/>
                    </a:cubicBezTo>
                    <a:cubicBezTo>
                      <a:pt x="132" y="44"/>
                      <a:pt x="132" y="44"/>
                      <a:pt x="132" y="44"/>
                    </a:cubicBezTo>
                    <a:cubicBezTo>
                      <a:pt x="132" y="44"/>
                      <a:pt x="132" y="44"/>
                      <a:pt x="132" y="44"/>
                    </a:cubicBezTo>
                    <a:cubicBezTo>
                      <a:pt x="133" y="44"/>
                      <a:pt x="133" y="44"/>
                      <a:pt x="133" y="44"/>
                    </a:cubicBezTo>
                    <a:cubicBezTo>
                      <a:pt x="134" y="44"/>
                      <a:pt x="134" y="44"/>
                      <a:pt x="134" y="44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6" y="44"/>
                      <a:pt x="136" y="44"/>
                      <a:pt x="136" y="44"/>
                    </a:cubicBezTo>
                    <a:cubicBezTo>
                      <a:pt x="136" y="44"/>
                      <a:pt x="136" y="44"/>
                      <a:pt x="136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45" y="44"/>
                      <a:pt x="145" y="44"/>
                      <a:pt x="145" y="44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5" y="44"/>
                      <a:pt x="155" y="44"/>
                      <a:pt x="155" y="44"/>
                    </a:cubicBezTo>
                    <a:cubicBezTo>
                      <a:pt x="160" y="44"/>
                      <a:pt x="160" y="44"/>
                      <a:pt x="160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256" y="44"/>
                      <a:pt x="256" y="44"/>
                      <a:pt x="256" y="44"/>
                    </a:cubicBezTo>
                    <a:cubicBezTo>
                      <a:pt x="269" y="44"/>
                      <a:pt x="279" y="35"/>
                      <a:pt x="279" y="23"/>
                    </a:cubicBezTo>
                    <a:cubicBezTo>
                      <a:pt x="279" y="11"/>
                      <a:pt x="269" y="0"/>
                      <a:pt x="256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 8"/>
              <p:cNvSpPr/>
              <p:nvPr/>
            </p:nvSpPr>
            <p:spPr bwMode="auto">
              <a:xfrm>
                <a:off x="2981325" y="1390650"/>
                <a:ext cx="855663" cy="1733550"/>
              </a:xfrm>
              <a:custGeom>
                <a:avLst/>
                <a:gdLst>
                  <a:gd name="T0" fmla="*/ 93 w 117"/>
                  <a:gd name="T1" fmla="*/ 0 h 237"/>
                  <a:gd name="T2" fmla="*/ 93 w 117"/>
                  <a:gd name="T3" fmla="*/ 0 h 237"/>
                  <a:gd name="T4" fmla="*/ 3 w 117"/>
                  <a:gd name="T5" fmla="*/ 0 h 237"/>
                  <a:gd name="T6" fmla="*/ 117 w 117"/>
                  <a:gd name="T7" fmla="*/ 237 h 237"/>
                  <a:gd name="T8" fmla="*/ 109 w 117"/>
                  <a:gd name="T9" fmla="*/ 207 h 237"/>
                  <a:gd name="T10" fmla="*/ 83 w 117"/>
                  <a:gd name="T11" fmla="*/ 190 h 237"/>
                  <a:gd name="T12" fmla="*/ 31 w 117"/>
                  <a:gd name="T13" fmla="*/ 26 h 237"/>
                  <a:gd name="T14" fmla="*/ 93 w 117"/>
                  <a:gd name="T15" fmla="*/ 26 h 237"/>
                  <a:gd name="T16" fmla="*/ 93 w 117"/>
                  <a:gd name="T17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237">
                    <a:moveTo>
                      <a:pt x="93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214"/>
                      <a:pt x="117" y="237"/>
                    </a:cubicBezTo>
                    <a:cubicBezTo>
                      <a:pt x="115" y="227"/>
                      <a:pt x="113" y="218"/>
                      <a:pt x="109" y="207"/>
                    </a:cubicBezTo>
                    <a:cubicBezTo>
                      <a:pt x="100" y="204"/>
                      <a:pt x="91" y="198"/>
                      <a:pt x="83" y="190"/>
                    </a:cubicBezTo>
                    <a:cubicBezTo>
                      <a:pt x="46" y="151"/>
                      <a:pt x="33" y="74"/>
                      <a:pt x="31" y="26"/>
                    </a:cubicBezTo>
                    <a:cubicBezTo>
                      <a:pt x="93" y="26"/>
                      <a:pt x="93" y="26"/>
                      <a:pt x="93" y="26"/>
                    </a:cubicBez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4" name="Freeform 11"/>
              <p:cNvSpPr/>
              <p:nvPr/>
            </p:nvSpPr>
            <p:spPr bwMode="auto">
              <a:xfrm>
                <a:off x="5483225" y="1390650"/>
                <a:ext cx="855663" cy="1733550"/>
              </a:xfrm>
              <a:custGeom>
                <a:avLst/>
                <a:gdLst>
                  <a:gd name="T0" fmla="*/ 24 w 117"/>
                  <a:gd name="T1" fmla="*/ 0 h 237"/>
                  <a:gd name="T2" fmla="*/ 24 w 117"/>
                  <a:gd name="T3" fmla="*/ 0 h 237"/>
                  <a:gd name="T4" fmla="*/ 114 w 117"/>
                  <a:gd name="T5" fmla="*/ 0 h 237"/>
                  <a:gd name="T6" fmla="*/ 0 w 117"/>
                  <a:gd name="T7" fmla="*/ 237 h 237"/>
                  <a:gd name="T8" fmla="*/ 8 w 117"/>
                  <a:gd name="T9" fmla="*/ 207 h 237"/>
                  <a:gd name="T10" fmla="*/ 34 w 117"/>
                  <a:gd name="T11" fmla="*/ 190 h 237"/>
                  <a:gd name="T12" fmla="*/ 86 w 117"/>
                  <a:gd name="T13" fmla="*/ 26 h 237"/>
                  <a:gd name="T14" fmla="*/ 24 w 117"/>
                  <a:gd name="T15" fmla="*/ 26 h 237"/>
                  <a:gd name="T16" fmla="*/ 24 w 117"/>
                  <a:gd name="T17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237"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4" y="0"/>
                      <a:pt x="117" y="214"/>
                      <a:pt x="0" y="237"/>
                    </a:cubicBezTo>
                    <a:cubicBezTo>
                      <a:pt x="2" y="227"/>
                      <a:pt x="4" y="218"/>
                      <a:pt x="8" y="207"/>
                    </a:cubicBezTo>
                    <a:cubicBezTo>
                      <a:pt x="17" y="204"/>
                      <a:pt x="25" y="198"/>
                      <a:pt x="34" y="190"/>
                    </a:cubicBezTo>
                    <a:cubicBezTo>
                      <a:pt x="71" y="151"/>
                      <a:pt x="84" y="74"/>
                      <a:pt x="86" y="26"/>
                    </a:cubicBezTo>
                    <a:cubicBezTo>
                      <a:pt x="24" y="26"/>
                      <a:pt x="24" y="26"/>
                      <a:pt x="24" y="2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56" name="Freeform 13"/>
            <p:cNvSpPr/>
            <p:nvPr/>
          </p:nvSpPr>
          <p:spPr bwMode="auto">
            <a:xfrm>
              <a:off x="6208184" y="3414184"/>
              <a:ext cx="1278467" cy="1551517"/>
            </a:xfrm>
            <a:custGeom>
              <a:avLst/>
              <a:gdLst>
                <a:gd name="T0" fmla="*/ 0 w 131"/>
                <a:gd name="T1" fmla="*/ 159 h 159"/>
                <a:gd name="T2" fmla="*/ 0 w 131"/>
                <a:gd name="T3" fmla="*/ 0 h 159"/>
                <a:gd name="T4" fmla="*/ 131 w 131"/>
                <a:gd name="T5" fmla="*/ 0 h 159"/>
                <a:gd name="T6" fmla="*/ 122 w 131"/>
                <a:gd name="T7" fmla="*/ 47 h 159"/>
                <a:gd name="T8" fmla="*/ 114 w 131"/>
                <a:gd name="T9" fmla="*/ 77 h 159"/>
                <a:gd name="T10" fmla="*/ 114 w 131"/>
                <a:gd name="T11" fmla="*/ 77 h 159"/>
                <a:gd name="T12" fmla="*/ 77 w 131"/>
                <a:gd name="T13" fmla="*/ 119 h 159"/>
                <a:gd name="T14" fmla="*/ 83 w 131"/>
                <a:gd name="T15" fmla="*/ 130 h 159"/>
                <a:gd name="T16" fmla="*/ 70 w 131"/>
                <a:gd name="T17" fmla="*/ 143 h 159"/>
                <a:gd name="T18" fmla="*/ 62 w 131"/>
                <a:gd name="T19" fmla="*/ 143 h 159"/>
                <a:gd name="T20" fmla="*/ 62 w 131"/>
                <a:gd name="T21" fmla="*/ 146 h 159"/>
                <a:gd name="T22" fmla="*/ 49 w 131"/>
                <a:gd name="T23" fmla="*/ 159 h 159"/>
                <a:gd name="T24" fmla="*/ 34 w 131"/>
                <a:gd name="T25" fmla="*/ 159 h 159"/>
                <a:gd name="T26" fmla="*/ 12 w 131"/>
                <a:gd name="T27" fmla="*/ 159 h 159"/>
                <a:gd name="T28" fmla="*/ 0 w 131"/>
                <a:gd name="T2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59">
                  <a:moveTo>
                    <a:pt x="0" y="15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29" y="17"/>
                    <a:pt x="126" y="33"/>
                    <a:pt x="122" y="47"/>
                  </a:cubicBezTo>
                  <a:cubicBezTo>
                    <a:pt x="119" y="58"/>
                    <a:pt x="116" y="6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04" y="100"/>
                    <a:pt x="92" y="115"/>
                    <a:pt x="77" y="119"/>
                  </a:cubicBezTo>
                  <a:cubicBezTo>
                    <a:pt x="80" y="121"/>
                    <a:pt x="83" y="126"/>
                    <a:pt x="83" y="130"/>
                  </a:cubicBezTo>
                  <a:cubicBezTo>
                    <a:pt x="83" y="137"/>
                    <a:pt x="77" y="143"/>
                    <a:pt x="70" y="143"/>
                  </a:cubicBezTo>
                  <a:cubicBezTo>
                    <a:pt x="62" y="143"/>
                    <a:pt x="62" y="143"/>
                    <a:pt x="62" y="143"/>
                  </a:cubicBezTo>
                  <a:cubicBezTo>
                    <a:pt x="62" y="144"/>
                    <a:pt x="62" y="145"/>
                    <a:pt x="62" y="146"/>
                  </a:cubicBezTo>
                  <a:cubicBezTo>
                    <a:pt x="62" y="153"/>
                    <a:pt x="56" y="159"/>
                    <a:pt x="49" y="15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12" y="159"/>
                    <a:pt x="12" y="159"/>
                    <a:pt x="12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E94744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7" name="Freeform 12"/>
            <p:cNvSpPr/>
            <p:nvPr/>
          </p:nvSpPr>
          <p:spPr bwMode="auto">
            <a:xfrm>
              <a:off x="6208184" y="1854200"/>
              <a:ext cx="1356784" cy="1559984"/>
            </a:xfrm>
            <a:custGeom>
              <a:avLst/>
              <a:gdLst>
                <a:gd name="T0" fmla="*/ 0 w 139"/>
                <a:gd name="T1" fmla="*/ 160 h 160"/>
                <a:gd name="T2" fmla="*/ 0 w 139"/>
                <a:gd name="T3" fmla="*/ 0 h 160"/>
                <a:gd name="T4" fmla="*/ 0 w 139"/>
                <a:gd name="T5" fmla="*/ 0 h 160"/>
                <a:gd name="T6" fmla="*/ 115 w 139"/>
                <a:gd name="T7" fmla="*/ 0 h 160"/>
                <a:gd name="T8" fmla="*/ 137 w 139"/>
                <a:gd name="T9" fmla="*/ 0 h 160"/>
                <a:gd name="T10" fmla="*/ 138 w 139"/>
                <a:gd name="T11" fmla="*/ 0 h 160"/>
                <a:gd name="T12" fmla="*/ 139 w 139"/>
                <a:gd name="T13" fmla="*/ 26 h 160"/>
                <a:gd name="T14" fmla="*/ 131 w 139"/>
                <a:gd name="T15" fmla="*/ 160 h 160"/>
                <a:gd name="T16" fmla="*/ 0 w 139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60">
                  <a:moveTo>
                    <a:pt x="0" y="16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9" y="0"/>
                    <a:pt x="135" y="0"/>
                    <a:pt x="137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26"/>
                    <a:pt x="139" y="26"/>
                    <a:pt x="139" y="26"/>
                  </a:cubicBezTo>
                  <a:cubicBezTo>
                    <a:pt x="139" y="57"/>
                    <a:pt x="138" y="110"/>
                    <a:pt x="131" y="160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8" name="Freeform 9"/>
            <p:cNvSpPr/>
            <p:nvPr/>
          </p:nvSpPr>
          <p:spPr bwMode="auto">
            <a:xfrm>
              <a:off x="4861984" y="1854200"/>
              <a:ext cx="1346200" cy="1559984"/>
            </a:xfrm>
            <a:custGeom>
              <a:avLst/>
              <a:gdLst>
                <a:gd name="T0" fmla="*/ 138 w 138"/>
                <a:gd name="T1" fmla="*/ 160 h 160"/>
                <a:gd name="T2" fmla="*/ 138 w 138"/>
                <a:gd name="T3" fmla="*/ 0 h 160"/>
                <a:gd name="T4" fmla="*/ 138 w 138"/>
                <a:gd name="T5" fmla="*/ 0 h 160"/>
                <a:gd name="T6" fmla="*/ 24 w 138"/>
                <a:gd name="T7" fmla="*/ 0 h 160"/>
                <a:gd name="T8" fmla="*/ 2 w 138"/>
                <a:gd name="T9" fmla="*/ 0 h 160"/>
                <a:gd name="T10" fmla="*/ 0 w 138"/>
                <a:gd name="T11" fmla="*/ 0 h 160"/>
                <a:gd name="T12" fmla="*/ 0 w 138"/>
                <a:gd name="T13" fmla="*/ 26 h 160"/>
                <a:gd name="T14" fmla="*/ 8 w 138"/>
                <a:gd name="T15" fmla="*/ 160 h 160"/>
                <a:gd name="T16" fmla="*/ 138 w 138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60">
                  <a:moveTo>
                    <a:pt x="138" y="16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57"/>
                    <a:pt x="1" y="110"/>
                    <a:pt x="8" y="160"/>
                  </a:cubicBezTo>
                  <a:lnTo>
                    <a:pt x="138" y="160"/>
                  </a:lnTo>
                  <a:close/>
                </a:path>
              </a:pathLst>
            </a:custGeom>
            <a:solidFill>
              <a:srgbClr val="015A75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9" name="Freeform 10"/>
            <p:cNvSpPr/>
            <p:nvPr/>
          </p:nvSpPr>
          <p:spPr bwMode="auto">
            <a:xfrm>
              <a:off x="4940301" y="3414184"/>
              <a:ext cx="1267884" cy="1551517"/>
            </a:xfrm>
            <a:custGeom>
              <a:avLst/>
              <a:gdLst>
                <a:gd name="T0" fmla="*/ 130 w 130"/>
                <a:gd name="T1" fmla="*/ 159 h 159"/>
                <a:gd name="T2" fmla="*/ 130 w 130"/>
                <a:gd name="T3" fmla="*/ 0 h 159"/>
                <a:gd name="T4" fmla="*/ 0 w 130"/>
                <a:gd name="T5" fmla="*/ 0 h 159"/>
                <a:gd name="T6" fmla="*/ 9 w 130"/>
                <a:gd name="T7" fmla="*/ 47 h 159"/>
                <a:gd name="T8" fmla="*/ 17 w 130"/>
                <a:gd name="T9" fmla="*/ 77 h 159"/>
                <a:gd name="T10" fmla="*/ 17 w 130"/>
                <a:gd name="T11" fmla="*/ 77 h 159"/>
                <a:gd name="T12" fmla="*/ 54 w 130"/>
                <a:gd name="T13" fmla="*/ 119 h 159"/>
                <a:gd name="T14" fmla="*/ 48 w 130"/>
                <a:gd name="T15" fmla="*/ 130 h 159"/>
                <a:gd name="T16" fmla="*/ 61 w 130"/>
                <a:gd name="T17" fmla="*/ 143 h 159"/>
                <a:gd name="T18" fmla="*/ 69 w 130"/>
                <a:gd name="T19" fmla="*/ 143 h 159"/>
                <a:gd name="T20" fmla="*/ 69 w 130"/>
                <a:gd name="T21" fmla="*/ 146 h 159"/>
                <a:gd name="T22" fmla="*/ 82 w 130"/>
                <a:gd name="T23" fmla="*/ 159 h 159"/>
                <a:gd name="T24" fmla="*/ 97 w 130"/>
                <a:gd name="T25" fmla="*/ 159 h 159"/>
                <a:gd name="T26" fmla="*/ 118 w 130"/>
                <a:gd name="T27" fmla="*/ 159 h 159"/>
                <a:gd name="T28" fmla="*/ 130 w 130"/>
                <a:gd name="T2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59">
                  <a:moveTo>
                    <a:pt x="130" y="159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7"/>
                    <a:pt x="5" y="33"/>
                    <a:pt x="9" y="47"/>
                  </a:cubicBezTo>
                  <a:cubicBezTo>
                    <a:pt x="12" y="58"/>
                    <a:pt x="15" y="67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27" y="100"/>
                    <a:pt x="39" y="115"/>
                    <a:pt x="54" y="119"/>
                  </a:cubicBezTo>
                  <a:cubicBezTo>
                    <a:pt x="51" y="121"/>
                    <a:pt x="48" y="126"/>
                    <a:pt x="48" y="130"/>
                  </a:cubicBezTo>
                  <a:cubicBezTo>
                    <a:pt x="48" y="137"/>
                    <a:pt x="54" y="143"/>
                    <a:pt x="61" y="143"/>
                  </a:cubicBezTo>
                  <a:cubicBezTo>
                    <a:pt x="69" y="143"/>
                    <a:pt x="69" y="143"/>
                    <a:pt x="69" y="143"/>
                  </a:cubicBezTo>
                  <a:cubicBezTo>
                    <a:pt x="69" y="144"/>
                    <a:pt x="69" y="145"/>
                    <a:pt x="69" y="146"/>
                  </a:cubicBezTo>
                  <a:cubicBezTo>
                    <a:pt x="69" y="153"/>
                    <a:pt x="74" y="159"/>
                    <a:pt x="82" y="159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118" y="159"/>
                    <a:pt x="118" y="159"/>
                    <a:pt x="118" y="159"/>
                  </a:cubicBezTo>
                  <a:lnTo>
                    <a:pt x="130" y="1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66" name="Rectangle 77"/>
          <p:cNvSpPr/>
          <p:nvPr/>
        </p:nvSpPr>
        <p:spPr>
          <a:xfrm>
            <a:off x="653968" y="1732385"/>
            <a:ext cx="2780608" cy="31361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cs typeface="+mn-ea"/>
                <a:sym typeface="+mn-lt"/>
              </a:rPr>
              <a:t>Input Reception</a:t>
            </a:r>
          </a:p>
        </p:txBody>
      </p:sp>
      <p:sp>
        <p:nvSpPr>
          <p:cNvPr id="67" name="Rectangle 78"/>
          <p:cNvSpPr/>
          <p:nvPr/>
        </p:nvSpPr>
        <p:spPr>
          <a:xfrm>
            <a:off x="1684836" y="4991614"/>
            <a:ext cx="2864433" cy="31361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cs typeface="+mn-ea"/>
                <a:sym typeface="+mn-lt"/>
              </a:rPr>
              <a:t>Text Preprocessing</a:t>
            </a:r>
          </a:p>
        </p:txBody>
      </p:sp>
      <p:sp>
        <p:nvSpPr>
          <p:cNvPr id="69" name="Rectangle 80"/>
          <p:cNvSpPr/>
          <p:nvPr/>
        </p:nvSpPr>
        <p:spPr>
          <a:xfrm>
            <a:off x="4261967" y="5685394"/>
            <a:ext cx="2864433" cy="31361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cs typeface="+mn-ea"/>
                <a:sym typeface="+mn-lt"/>
              </a:rPr>
              <a:t>Model Interaction</a:t>
            </a:r>
          </a:p>
        </p:txBody>
      </p:sp>
      <p:sp>
        <p:nvSpPr>
          <p:cNvPr id="71" name="Rectangle 82"/>
          <p:cNvSpPr/>
          <p:nvPr/>
        </p:nvSpPr>
        <p:spPr>
          <a:xfrm>
            <a:off x="6216638" y="1633073"/>
            <a:ext cx="2780607" cy="31361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cs typeface="+mn-ea"/>
                <a:sym typeface="+mn-lt"/>
              </a:rPr>
              <a:t>Response Generation</a:t>
            </a:r>
          </a:p>
        </p:txBody>
      </p:sp>
      <p:sp>
        <p:nvSpPr>
          <p:cNvPr id="73" name="Rectangle 84"/>
          <p:cNvSpPr/>
          <p:nvPr/>
        </p:nvSpPr>
        <p:spPr>
          <a:xfrm>
            <a:off x="8934068" y="2754426"/>
            <a:ext cx="2224233" cy="31361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cs typeface="+mn-ea"/>
                <a:sym typeface="+mn-lt"/>
              </a:rPr>
              <a:t>Post-processing. </a:t>
            </a:r>
          </a:p>
        </p:txBody>
      </p:sp>
      <p:grpSp>
        <p:nvGrpSpPr>
          <p:cNvPr id="74" name="Group 38"/>
          <p:cNvGrpSpPr/>
          <p:nvPr/>
        </p:nvGrpSpPr>
        <p:grpSpPr>
          <a:xfrm>
            <a:off x="1782585" y="2446532"/>
            <a:ext cx="341257" cy="284240"/>
            <a:chOff x="1692593" y="2354984"/>
            <a:chExt cx="523821" cy="436300"/>
          </a:xfrm>
        </p:grpSpPr>
        <p:sp>
          <p:nvSpPr>
            <p:cNvPr id="75" name="Freeform 134"/>
            <p:cNvSpPr/>
            <p:nvPr/>
          </p:nvSpPr>
          <p:spPr bwMode="auto">
            <a:xfrm>
              <a:off x="1692593" y="2354984"/>
              <a:ext cx="403643" cy="436300"/>
            </a:xfrm>
            <a:custGeom>
              <a:avLst/>
              <a:gdLst>
                <a:gd name="T0" fmla="*/ 87 w 219"/>
                <a:gd name="T1" fmla="*/ 224 h 236"/>
                <a:gd name="T2" fmla="*/ 105 w 219"/>
                <a:gd name="T3" fmla="*/ 229 h 236"/>
                <a:gd name="T4" fmla="*/ 150 w 219"/>
                <a:gd name="T5" fmla="*/ 183 h 236"/>
                <a:gd name="T6" fmla="*/ 172 w 219"/>
                <a:gd name="T7" fmla="*/ 184 h 236"/>
                <a:gd name="T8" fmla="*/ 176 w 219"/>
                <a:gd name="T9" fmla="*/ 150 h 236"/>
                <a:gd name="T10" fmla="*/ 152 w 219"/>
                <a:gd name="T11" fmla="*/ 128 h 236"/>
                <a:gd name="T12" fmla="*/ 147 w 219"/>
                <a:gd name="T13" fmla="*/ 115 h 236"/>
                <a:gd name="T14" fmla="*/ 158 w 219"/>
                <a:gd name="T15" fmla="*/ 106 h 236"/>
                <a:gd name="T16" fmla="*/ 190 w 219"/>
                <a:gd name="T17" fmla="*/ 99 h 236"/>
                <a:gd name="T18" fmla="*/ 205 w 219"/>
                <a:gd name="T19" fmla="*/ 69 h 236"/>
                <a:gd name="T20" fmla="*/ 206 w 219"/>
                <a:gd name="T21" fmla="*/ 67 h 236"/>
                <a:gd name="T22" fmla="*/ 215 w 219"/>
                <a:gd name="T23" fmla="*/ 49 h 236"/>
                <a:gd name="T24" fmla="*/ 204 w 219"/>
                <a:gd name="T25" fmla="*/ 36 h 236"/>
                <a:gd name="T26" fmla="*/ 140 w 219"/>
                <a:gd name="T27" fmla="*/ 49 h 236"/>
                <a:gd name="T28" fmla="*/ 89 w 219"/>
                <a:gd name="T29" fmla="*/ 7 h 236"/>
                <a:gd name="T30" fmla="*/ 72 w 219"/>
                <a:gd name="T31" fmla="*/ 14 h 236"/>
                <a:gd name="T32" fmla="*/ 64 w 219"/>
                <a:gd name="T33" fmla="*/ 80 h 236"/>
                <a:gd name="T34" fmla="*/ 9 w 219"/>
                <a:gd name="T35" fmla="*/ 115 h 236"/>
                <a:gd name="T36" fmla="*/ 10 w 219"/>
                <a:gd name="T37" fmla="*/ 132 h 236"/>
                <a:gd name="T38" fmla="*/ 72 w 219"/>
                <a:gd name="T39" fmla="*/ 157 h 236"/>
                <a:gd name="T40" fmla="*/ 87 w 219"/>
                <a:gd name="T41" fmla="*/ 22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6">
                  <a:moveTo>
                    <a:pt x="87" y="224"/>
                  </a:moveTo>
                  <a:cubicBezTo>
                    <a:pt x="89" y="234"/>
                    <a:pt x="97" y="236"/>
                    <a:pt x="105" y="229"/>
                  </a:cubicBezTo>
                  <a:cubicBezTo>
                    <a:pt x="150" y="183"/>
                    <a:pt x="150" y="183"/>
                    <a:pt x="150" y="183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76" y="150"/>
                    <a:pt x="176" y="150"/>
                    <a:pt x="176" y="150"/>
                  </a:cubicBezTo>
                  <a:cubicBezTo>
                    <a:pt x="152" y="128"/>
                    <a:pt x="152" y="128"/>
                    <a:pt x="152" y="128"/>
                  </a:cubicBezTo>
                  <a:cubicBezTo>
                    <a:pt x="147" y="124"/>
                    <a:pt x="146" y="119"/>
                    <a:pt x="147" y="115"/>
                  </a:cubicBezTo>
                  <a:cubicBezTo>
                    <a:pt x="148" y="110"/>
                    <a:pt x="152" y="107"/>
                    <a:pt x="158" y="106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5" y="68"/>
                    <a:pt x="206" y="67"/>
                    <a:pt x="206" y="67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9" y="40"/>
                    <a:pt x="215" y="34"/>
                    <a:pt x="204" y="36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1" y="0"/>
                    <a:pt x="73" y="3"/>
                    <a:pt x="72" y="1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0" y="120"/>
                    <a:pt x="1" y="128"/>
                    <a:pt x="10" y="132"/>
                  </a:cubicBezTo>
                  <a:cubicBezTo>
                    <a:pt x="72" y="157"/>
                    <a:pt x="72" y="157"/>
                    <a:pt x="72" y="157"/>
                  </a:cubicBezTo>
                  <a:lnTo>
                    <a:pt x="87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6" name="Freeform 135"/>
            <p:cNvSpPr/>
            <p:nvPr/>
          </p:nvSpPr>
          <p:spPr bwMode="auto">
            <a:xfrm>
              <a:off x="1972139" y="2480388"/>
              <a:ext cx="244275" cy="228601"/>
            </a:xfrm>
            <a:custGeom>
              <a:avLst/>
              <a:gdLst>
                <a:gd name="T0" fmla="*/ 125 w 132"/>
                <a:gd name="T1" fmla="*/ 41 h 124"/>
                <a:gd name="T2" fmla="*/ 89 w 132"/>
                <a:gd name="T3" fmla="*/ 36 h 124"/>
                <a:gd name="T4" fmla="*/ 70 w 132"/>
                <a:gd name="T5" fmla="*/ 4 h 124"/>
                <a:gd name="T6" fmla="*/ 65 w 132"/>
                <a:gd name="T7" fmla="*/ 0 h 124"/>
                <a:gd name="T8" fmla="*/ 60 w 132"/>
                <a:gd name="T9" fmla="*/ 4 h 124"/>
                <a:gd name="T10" fmla="*/ 43 w 132"/>
                <a:gd name="T11" fmla="*/ 37 h 124"/>
                <a:gd name="T12" fmla="*/ 35 w 132"/>
                <a:gd name="T13" fmla="*/ 39 h 124"/>
                <a:gd name="T14" fmla="*/ 7 w 132"/>
                <a:gd name="T15" fmla="*/ 45 h 124"/>
                <a:gd name="T16" fmla="*/ 5 w 132"/>
                <a:gd name="T17" fmla="*/ 54 h 124"/>
                <a:gd name="T18" fmla="*/ 32 w 132"/>
                <a:gd name="T19" fmla="*/ 79 h 124"/>
                <a:gd name="T20" fmla="*/ 28 w 132"/>
                <a:gd name="T21" fmla="*/ 116 h 124"/>
                <a:gd name="T22" fmla="*/ 27 w 132"/>
                <a:gd name="T23" fmla="*/ 117 h 124"/>
                <a:gd name="T24" fmla="*/ 32 w 132"/>
                <a:gd name="T25" fmla="*/ 124 h 124"/>
                <a:gd name="T26" fmla="*/ 36 w 132"/>
                <a:gd name="T27" fmla="*/ 123 h 124"/>
                <a:gd name="T28" fmla="*/ 51 w 132"/>
                <a:gd name="T29" fmla="*/ 116 h 124"/>
                <a:gd name="T30" fmla="*/ 68 w 132"/>
                <a:gd name="T31" fmla="*/ 108 h 124"/>
                <a:gd name="T32" fmla="*/ 74 w 132"/>
                <a:gd name="T33" fmla="*/ 110 h 124"/>
                <a:gd name="T34" fmla="*/ 102 w 132"/>
                <a:gd name="T35" fmla="*/ 121 h 124"/>
                <a:gd name="T36" fmla="*/ 105 w 132"/>
                <a:gd name="T37" fmla="*/ 122 h 124"/>
                <a:gd name="T38" fmla="*/ 109 w 132"/>
                <a:gd name="T39" fmla="*/ 115 h 124"/>
                <a:gd name="T40" fmla="*/ 100 w 132"/>
                <a:gd name="T41" fmla="*/ 77 h 124"/>
                <a:gd name="T42" fmla="*/ 128 w 132"/>
                <a:gd name="T43" fmla="*/ 50 h 124"/>
                <a:gd name="T44" fmla="*/ 125 w 132"/>
                <a:gd name="T45" fmla="*/ 4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24">
                  <a:moveTo>
                    <a:pt x="125" y="41"/>
                  </a:moveTo>
                  <a:cubicBezTo>
                    <a:pt x="89" y="36"/>
                    <a:pt x="89" y="36"/>
                    <a:pt x="89" y="36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1"/>
                    <a:pt x="67" y="0"/>
                    <a:pt x="65" y="0"/>
                  </a:cubicBezTo>
                  <a:cubicBezTo>
                    <a:pt x="63" y="0"/>
                    <a:pt x="61" y="1"/>
                    <a:pt x="60" y="4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2" y="46"/>
                    <a:pt x="0" y="50"/>
                    <a:pt x="5" y="54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22"/>
                    <a:pt x="29" y="124"/>
                    <a:pt x="32" y="124"/>
                  </a:cubicBezTo>
                  <a:cubicBezTo>
                    <a:pt x="33" y="124"/>
                    <a:pt x="34" y="124"/>
                    <a:pt x="36" y="123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3" y="122"/>
                    <a:pt x="104" y="122"/>
                    <a:pt x="105" y="122"/>
                  </a:cubicBezTo>
                  <a:cubicBezTo>
                    <a:pt x="109" y="122"/>
                    <a:pt x="110" y="119"/>
                    <a:pt x="109" y="115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32" y="46"/>
                    <a:pt x="131" y="42"/>
                    <a:pt x="125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77" name="Shape 4385"/>
          <p:cNvSpPr/>
          <p:nvPr/>
        </p:nvSpPr>
        <p:spPr>
          <a:xfrm>
            <a:off x="5520134" y="5096289"/>
            <a:ext cx="308815" cy="27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18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sz="4000">
              <a:cs typeface="+mn-ea"/>
              <a:sym typeface="+mn-lt"/>
            </a:endParaRPr>
          </a:p>
        </p:txBody>
      </p:sp>
      <p:sp>
        <p:nvSpPr>
          <p:cNvPr id="78" name="Shape 4443"/>
          <p:cNvSpPr/>
          <p:nvPr/>
        </p:nvSpPr>
        <p:spPr>
          <a:xfrm>
            <a:off x="3626137" y="4217406"/>
            <a:ext cx="297001" cy="2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96" y="15577"/>
                </a:moveTo>
                <a:cubicBezTo>
                  <a:pt x="12144" y="16865"/>
                  <a:pt x="9844" y="18851"/>
                  <a:pt x="8177" y="21278"/>
                </a:cubicBezTo>
                <a:cubicBezTo>
                  <a:pt x="9017" y="21487"/>
                  <a:pt x="9895" y="21600"/>
                  <a:pt x="10801" y="21600"/>
                </a:cubicBezTo>
                <a:cubicBezTo>
                  <a:pt x="12429" y="21600"/>
                  <a:pt x="13973" y="21237"/>
                  <a:pt x="15358" y="20591"/>
                </a:cubicBezTo>
                <a:cubicBezTo>
                  <a:pt x="15580" y="19502"/>
                  <a:pt x="15699" y="18376"/>
                  <a:pt x="15699" y="17222"/>
                </a:cubicBezTo>
                <a:cubicBezTo>
                  <a:pt x="15699" y="16807"/>
                  <a:pt x="15679" y="16394"/>
                  <a:pt x="15648" y="15985"/>
                </a:cubicBezTo>
                <a:cubicBezTo>
                  <a:pt x="15371" y="15896"/>
                  <a:pt x="15116" y="15757"/>
                  <a:pt x="14896" y="15577"/>
                </a:cubicBezTo>
                <a:close/>
                <a:moveTo>
                  <a:pt x="18049" y="2796"/>
                </a:moveTo>
                <a:cubicBezTo>
                  <a:pt x="16319" y="2963"/>
                  <a:pt x="14667" y="3397"/>
                  <a:pt x="13127" y="4050"/>
                </a:cubicBezTo>
                <a:cubicBezTo>
                  <a:pt x="13136" y="4125"/>
                  <a:pt x="13139" y="4202"/>
                  <a:pt x="13139" y="4280"/>
                </a:cubicBezTo>
                <a:cubicBezTo>
                  <a:pt x="13139" y="4642"/>
                  <a:pt x="13052" y="4984"/>
                  <a:pt x="12904" y="5289"/>
                </a:cubicBezTo>
                <a:cubicBezTo>
                  <a:pt x="14441" y="7094"/>
                  <a:pt x="15635" y="9198"/>
                  <a:pt x="16388" y="11500"/>
                </a:cubicBezTo>
                <a:cubicBezTo>
                  <a:pt x="17323" y="11517"/>
                  <a:pt x="18121" y="12090"/>
                  <a:pt x="18465" y="12903"/>
                </a:cubicBezTo>
                <a:cubicBezTo>
                  <a:pt x="19505" y="12797"/>
                  <a:pt x="20517" y="12599"/>
                  <a:pt x="21493" y="12312"/>
                </a:cubicBezTo>
                <a:cubicBezTo>
                  <a:pt x="21562" y="11817"/>
                  <a:pt x="21600" y="11314"/>
                  <a:pt x="21600" y="10799"/>
                </a:cubicBezTo>
                <a:cubicBezTo>
                  <a:pt x="21600" y="7626"/>
                  <a:pt x="20230" y="4772"/>
                  <a:pt x="18049" y="2796"/>
                </a:cubicBezTo>
                <a:close/>
                <a:moveTo>
                  <a:pt x="13739" y="14349"/>
                </a:moveTo>
                <a:cubicBezTo>
                  <a:pt x="11074" y="13908"/>
                  <a:pt x="8601" y="12890"/>
                  <a:pt x="6450" y="11433"/>
                </a:cubicBezTo>
                <a:cubicBezTo>
                  <a:pt x="6101" y="11646"/>
                  <a:pt x="5691" y="11773"/>
                  <a:pt x="5251" y="11773"/>
                </a:cubicBezTo>
                <a:cubicBezTo>
                  <a:pt x="5090" y="11773"/>
                  <a:pt x="4933" y="11755"/>
                  <a:pt x="4781" y="11724"/>
                </a:cubicBezTo>
                <a:cubicBezTo>
                  <a:pt x="3750" y="13677"/>
                  <a:pt x="3093" y="15854"/>
                  <a:pt x="2903" y="18164"/>
                </a:cubicBezTo>
                <a:cubicBezTo>
                  <a:pt x="3931" y="19266"/>
                  <a:pt x="5186" y="20154"/>
                  <a:pt x="6595" y="20750"/>
                </a:cubicBezTo>
                <a:cubicBezTo>
                  <a:pt x="8345" y="18059"/>
                  <a:pt x="10792" y="15833"/>
                  <a:pt x="13739" y="14349"/>
                </a:cubicBezTo>
                <a:close/>
                <a:moveTo>
                  <a:pt x="17258" y="15906"/>
                </a:moveTo>
                <a:cubicBezTo>
                  <a:pt x="17290" y="16340"/>
                  <a:pt x="17306" y="16780"/>
                  <a:pt x="17306" y="17222"/>
                </a:cubicBezTo>
                <a:cubicBezTo>
                  <a:pt x="17306" y="18003"/>
                  <a:pt x="17256" y="18770"/>
                  <a:pt x="17163" y="19525"/>
                </a:cubicBezTo>
                <a:cubicBezTo>
                  <a:pt x="18993" y="18186"/>
                  <a:pt x="20389" y="16288"/>
                  <a:pt x="21091" y="14080"/>
                </a:cubicBezTo>
                <a:cubicBezTo>
                  <a:pt x="20259" y="14281"/>
                  <a:pt x="19403" y="14425"/>
                  <a:pt x="18531" y="14508"/>
                </a:cubicBezTo>
                <a:cubicBezTo>
                  <a:pt x="18326" y="15137"/>
                  <a:pt x="17860" y="15646"/>
                  <a:pt x="17258" y="15906"/>
                </a:cubicBezTo>
                <a:close/>
                <a:moveTo>
                  <a:pt x="14278" y="12804"/>
                </a:moveTo>
                <a:cubicBezTo>
                  <a:pt x="14421" y="12507"/>
                  <a:pt x="14624" y="12244"/>
                  <a:pt x="14874" y="12035"/>
                </a:cubicBezTo>
                <a:cubicBezTo>
                  <a:pt x="14196" y="9947"/>
                  <a:pt x="13122" y="8037"/>
                  <a:pt x="11738" y="6396"/>
                </a:cubicBezTo>
                <a:cubicBezTo>
                  <a:pt x="11462" y="6512"/>
                  <a:pt x="11160" y="6577"/>
                  <a:pt x="10842" y="6577"/>
                </a:cubicBezTo>
                <a:cubicBezTo>
                  <a:pt x="10343" y="6577"/>
                  <a:pt x="9883" y="6417"/>
                  <a:pt x="9507" y="6147"/>
                </a:cubicBezTo>
                <a:cubicBezTo>
                  <a:pt x="8673" y="6781"/>
                  <a:pt x="7903" y="7490"/>
                  <a:pt x="7202" y="8265"/>
                </a:cubicBezTo>
                <a:cubicBezTo>
                  <a:pt x="7421" y="8615"/>
                  <a:pt x="7550" y="9030"/>
                  <a:pt x="7550" y="9475"/>
                </a:cubicBezTo>
                <a:cubicBezTo>
                  <a:pt x="7550" y="9715"/>
                  <a:pt x="7513" y="9946"/>
                  <a:pt x="7444" y="10163"/>
                </a:cubicBezTo>
                <a:cubicBezTo>
                  <a:pt x="9459" y="11510"/>
                  <a:pt x="11779" y="12433"/>
                  <a:pt x="14278" y="12804"/>
                </a:cubicBezTo>
                <a:close/>
                <a:moveTo>
                  <a:pt x="10842" y="1982"/>
                </a:moveTo>
                <a:cubicBezTo>
                  <a:pt x="11448" y="1982"/>
                  <a:pt x="11999" y="2219"/>
                  <a:pt x="12409" y="2604"/>
                </a:cubicBezTo>
                <a:cubicBezTo>
                  <a:pt x="13608" y="2088"/>
                  <a:pt x="14870" y="1692"/>
                  <a:pt x="16183" y="1439"/>
                </a:cubicBezTo>
                <a:cubicBezTo>
                  <a:pt x="14599" y="526"/>
                  <a:pt x="12761" y="0"/>
                  <a:pt x="10801" y="0"/>
                </a:cubicBezTo>
                <a:cubicBezTo>
                  <a:pt x="9464" y="0"/>
                  <a:pt x="8183" y="245"/>
                  <a:pt x="7001" y="690"/>
                </a:cubicBezTo>
                <a:cubicBezTo>
                  <a:pt x="7940" y="1152"/>
                  <a:pt x="8833" y="1693"/>
                  <a:pt x="9674" y="2303"/>
                </a:cubicBezTo>
                <a:cubicBezTo>
                  <a:pt x="10018" y="2100"/>
                  <a:pt x="10415" y="1982"/>
                  <a:pt x="10842" y="1982"/>
                </a:cubicBezTo>
                <a:close/>
                <a:moveTo>
                  <a:pt x="2954" y="9475"/>
                </a:moveTo>
                <a:cubicBezTo>
                  <a:pt x="2954" y="9153"/>
                  <a:pt x="3021" y="8844"/>
                  <a:pt x="3141" y="8566"/>
                </a:cubicBezTo>
                <a:cubicBezTo>
                  <a:pt x="2404" y="7757"/>
                  <a:pt x="1736" y="6884"/>
                  <a:pt x="1151" y="5952"/>
                </a:cubicBezTo>
                <a:cubicBezTo>
                  <a:pt x="417" y="7410"/>
                  <a:pt x="0" y="9056"/>
                  <a:pt x="0" y="10799"/>
                </a:cubicBezTo>
                <a:cubicBezTo>
                  <a:pt x="0" y="12819"/>
                  <a:pt x="556" y="14708"/>
                  <a:pt x="1521" y="16325"/>
                </a:cubicBezTo>
                <a:cubicBezTo>
                  <a:pt x="1866" y="14381"/>
                  <a:pt x="2520" y="12545"/>
                  <a:pt x="3424" y="10861"/>
                </a:cubicBezTo>
                <a:cubicBezTo>
                  <a:pt x="3130" y="10477"/>
                  <a:pt x="2954" y="9996"/>
                  <a:pt x="2954" y="9475"/>
                </a:cubicBezTo>
                <a:close/>
                <a:moveTo>
                  <a:pt x="5251" y="7176"/>
                </a:moveTo>
                <a:cubicBezTo>
                  <a:pt x="5487" y="7176"/>
                  <a:pt x="5715" y="7213"/>
                  <a:pt x="5930" y="7278"/>
                </a:cubicBezTo>
                <a:cubicBezTo>
                  <a:pt x="6738" y="6372"/>
                  <a:pt x="7636" y="5547"/>
                  <a:pt x="8608" y="4813"/>
                </a:cubicBezTo>
                <a:cubicBezTo>
                  <a:pt x="8567" y="4642"/>
                  <a:pt x="8543" y="4464"/>
                  <a:pt x="8543" y="4280"/>
                </a:cubicBezTo>
                <a:cubicBezTo>
                  <a:pt x="8543" y="4026"/>
                  <a:pt x="8587" y="3781"/>
                  <a:pt x="8663" y="3552"/>
                </a:cubicBezTo>
                <a:cubicBezTo>
                  <a:pt x="7575" y="2771"/>
                  <a:pt x="6391" y="2115"/>
                  <a:pt x="5131" y="1609"/>
                </a:cubicBezTo>
                <a:cubicBezTo>
                  <a:pt x="3949" y="2338"/>
                  <a:pt x="2920" y="3289"/>
                  <a:pt x="2099" y="4405"/>
                </a:cubicBezTo>
                <a:cubicBezTo>
                  <a:pt x="2708" y="5484"/>
                  <a:pt x="3433" y="6491"/>
                  <a:pt x="4256" y="7407"/>
                </a:cubicBezTo>
                <a:cubicBezTo>
                  <a:pt x="4557" y="7261"/>
                  <a:pt x="4895" y="7176"/>
                  <a:pt x="5251" y="717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18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sz="4000">
              <a:cs typeface="+mn-ea"/>
              <a:sym typeface="+mn-lt"/>
            </a:endParaRPr>
          </a:p>
        </p:txBody>
      </p:sp>
      <p:sp>
        <p:nvSpPr>
          <p:cNvPr id="80" name="Shape 4415"/>
          <p:cNvSpPr/>
          <p:nvPr/>
        </p:nvSpPr>
        <p:spPr>
          <a:xfrm>
            <a:off x="8991115" y="3324783"/>
            <a:ext cx="251779" cy="262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0" h="21387" extrusionOk="0">
                <a:moveTo>
                  <a:pt x="15651" y="10439"/>
                </a:moveTo>
                <a:cubicBezTo>
                  <a:pt x="14876" y="10985"/>
                  <a:pt x="13809" y="10794"/>
                  <a:pt x="13267" y="10015"/>
                </a:cubicBezTo>
                <a:cubicBezTo>
                  <a:pt x="12724" y="9235"/>
                  <a:pt x="12913" y="8160"/>
                  <a:pt x="13688" y="7614"/>
                </a:cubicBezTo>
                <a:cubicBezTo>
                  <a:pt x="14302" y="7180"/>
                  <a:pt x="15100" y="7212"/>
                  <a:pt x="15674" y="7633"/>
                </a:cubicBezTo>
                <a:cubicBezTo>
                  <a:pt x="15386" y="7808"/>
                  <a:pt x="15187" y="7909"/>
                  <a:pt x="15149" y="7927"/>
                </a:cubicBezTo>
                <a:cubicBezTo>
                  <a:pt x="14829" y="8080"/>
                  <a:pt x="14692" y="8465"/>
                  <a:pt x="14842" y="8787"/>
                </a:cubicBezTo>
                <a:cubicBezTo>
                  <a:pt x="14952" y="9021"/>
                  <a:pt x="15183" y="9159"/>
                  <a:pt x="15425" y="9159"/>
                </a:cubicBezTo>
                <a:cubicBezTo>
                  <a:pt x="15515" y="9159"/>
                  <a:pt x="15608" y="9138"/>
                  <a:pt x="15698" y="9096"/>
                </a:cubicBezTo>
                <a:cubicBezTo>
                  <a:pt x="15903" y="8999"/>
                  <a:pt x="16125" y="8881"/>
                  <a:pt x="16356" y="8743"/>
                </a:cubicBezTo>
                <a:cubicBezTo>
                  <a:pt x="16460" y="9377"/>
                  <a:pt x="16209" y="10045"/>
                  <a:pt x="15651" y="10439"/>
                </a:cubicBezTo>
                <a:close/>
                <a:moveTo>
                  <a:pt x="20298" y="434"/>
                </a:moveTo>
                <a:cubicBezTo>
                  <a:pt x="20181" y="97"/>
                  <a:pt x="19814" y="-81"/>
                  <a:pt x="19481" y="36"/>
                </a:cubicBezTo>
                <a:cubicBezTo>
                  <a:pt x="19146" y="153"/>
                  <a:pt x="18970" y="523"/>
                  <a:pt x="19086" y="859"/>
                </a:cubicBezTo>
                <a:cubicBezTo>
                  <a:pt x="20075" y="3715"/>
                  <a:pt x="18112" y="5846"/>
                  <a:pt x="16617" y="6988"/>
                </a:cubicBezTo>
                <a:lnTo>
                  <a:pt x="16012" y="6118"/>
                </a:lnTo>
                <a:cubicBezTo>
                  <a:pt x="15810" y="5827"/>
                  <a:pt x="15355" y="5583"/>
                  <a:pt x="15003" y="5578"/>
                </a:cubicBezTo>
                <a:lnTo>
                  <a:pt x="11612" y="5594"/>
                </a:lnTo>
                <a:cubicBezTo>
                  <a:pt x="11260" y="5588"/>
                  <a:pt x="10735" y="5751"/>
                  <a:pt x="10445" y="5955"/>
                </a:cubicBezTo>
                <a:lnTo>
                  <a:pt x="457" y="13000"/>
                </a:lnTo>
                <a:cubicBezTo>
                  <a:pt x="-27" y="13341"/>
                  <a:pt x="-145" y="14013"/>
                  <a:pt x="194" y="14500"/>
                </a:cubicBezTo>
                <a:lnTo>
                  <a:pt x="4734" y="21032"/>
                </a:lnTo>
                <a:cubicBezTo>
                  <a:pt x="5073" y="21519"/>
                  <a:pt x="5618" y="21461"/>
                  <a:pt x="6101" y="21120"/>
                </a:cubicBezTo>
                <a:lnTo>
                  <a:pt x="16090" y="14075"/>
                </a:lnTo>
                <a:cubicBezTo>
                  <a:pt x="16378" y="13870"/>
                  <a:pt x="16709" y="13429"/>
                  <a:pt x="16826" y="13093"/>
                </a:cubicBezTo>
                <a:lnTo>
                  <a:pt x="17888" y="9729"/>
                </a:lnTo>
                <a:cubicBezTo>
                  <a:pt x="18003" y="9393"/>
                  <a:pt x="17932" y="8880"/>
                  <a:pt x="17730" y="8589"/>
                </a:cubicBezTo>
                <a:lnTo>
                  <a:pt x="17361" y="8058"/>
                </a:lnTo>
                <a:cubicBezTo>
                  <a:pt x="19371" y="6513"/>
                  <a:pt x="21455" y="3778"/>
                  <a:pt x="20298" y="4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18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sz="4000">
              <a:cs typeface="+mn-ea"/>
              <a:sym typeface="+mn-lt"/>
            </a:endParaRPr>
          </a:p>
        </p:txBody>
      </p:sp>
      <p:sp>
        <p:nvSpPr>
          <p:cNvPr id="81" name="椭圆 12">
            <a:extLst>
              <a:ext uri="{FF2B5EF4-FFF2-40B4-BE49-F238E27FC236}">
                <a16:creationId xmlns:a16="http://schemas.microsoft.com/office/drawing/2014/main" id="{91886A8F-F4F5-45FF-B9E2-E634AC3EBAFB}"/>
              </a:ext>
            </a:extLst>
          </p:cNvPr>
          <p:cNvSpPr/>
          <p:nvPr/>
        </p:nvSpPr>
        <p:spPr>
          <a:xfrm>
            <a:off x="3976220" y="457861"/>
            <a:ext cx="1897933" cy="1897933"/>
          </a:xfrm>
          <a:prstGeom prst="ellipse">
            <a:avLst/>
          </a:prstGeom>
          <a:gradFill flip="none" rotWithShape="1">
            <a:gsLst>
              <a:gs pos="0">
                <a:srgbClr val="009999"/>
              </a:gs>
              <a:gs pos="100000">
                <a:srgbClr val="008080"/>
              </a:gs>
            </a:gsLst>
            <a:lin ang="18900000" scaled="1"/>
            <a:tileRect/>
          </a:gradFill>
          <a:ln w="50800">
            <a:gradFill flip="none" rotWithShape="1">
              <a:gsLst>
                <a:gs pos="0">
                  <a:srgbClr val="008080"/>
                </a:gs>
                <a:gs pos="100000">
                  <a:srgbClr val="009999"/>
                </a:gs>
              </a:gsLst>
              <a:lin ang="18900000" scaled="1"/>
              <a:tileRect/>
            </a:gradFill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" name="TextBox 20">
            <a:extLst>
              <a:ext uri="{FF2B5EF4-FFF2-40B4-BE49-F238E27FC236}">
                <a16:creationId xmlns:a16="http://schemas.microsoft.com/office/drawing/2014/main" id="{4A5FF59E-55C8-4811-B6F5-8308B1D9C181}"/>
              </a:ext>
            </a:extLst>
          </p:cNvPr>
          <p:cNvSpPr txBox="1"/>
          <p:nvPr/>
        </p:nvSpPr>
        <p:spPr>
          <a:xfrm>
            <a:off x="4198380" y="1201610"/>
            <a:ext cx="1458916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667" b="1" dirty="0">
                <a:solidFill>
                  <a:schemeClr val="bg1"/>
                </a:solidFill>
                <a:cs typeface="+mn-ea"/>
                <a:sym typeface="+mn-lt"/>
              </a:rPr>
              <a:t>Steps 2</a:t>
            </a:r>
            <a:endParaRPr lang="zh-CN" altLang="en-US" sz="2667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4" name="Shape 4443">
            <a:extLst>
              <a:ext uri="{FF2B5EF4-FFF2-40B4-BE49-F238E27FC236}">
                <a16:creationId xmlns:a16="http://schemas.microsoft.com/office/drawing/2014/main" id="{F4039303-4552-4FB8-98E9-FC3019A10608}"/>
              </a:ext>
            </a:extLst>
          </p:cNvPr>
          <p:cNvSpPr/>
          <p:nvPr/>
        </p:nvSpPr>
        <p:spPr>
          <a:xfrm>
            <a:off x="7309941" y="2440151"/>
            <a:ext cx="297001" cy="2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96" y="15577"/>
                </a:moveTo>
                <a:cubicBezTo>
                  <a:pt x="12144" y="16865"/>
                  <a:pt x="9844" y="18851"/>
                  <a:pt x="8177" y="21278"/>
                </a:cubicBezTo>
                <a:cubicBezTo>
                  <a:pt x="9017" y="21487"/>
                  <a:pt x="9895" y="21600"/>
                  <a:pt x="10801" y="21600"/>
                </a:cubicBezTo>
                <a:cubicBezTo>
                  <a:pt x="12429" y="21600"/>
                  <a:pt x="13973" y="21237"/>
                  <a:pt x="15358" y="20591"/>
                </a:cubicBezTo>
                <a:cubicBezTo>
                  <a:pt x="15580" y="19502"/>
                  <a:pt x="15699" y="18376"/>
                  <a:pt x="15699" y="17222"/>
                </a:cubicBezTo>
                <a:cubicBezTo>
                  <a:pt x="15699" y="16807"/>
                  <a:pt x="15679" y="16394"/>
                  <a:pt x="15648" y="15985"/>
                </a:cubicBezTo>
                <a:cubicBezTo>
                  <a:pt x="15371" y="15896"/>
                  <a:pt x="15116" y="15757"/>
                  <a:pt x="14896" y="15577"/>
                </a:cubicBezTo>
                <a:close/>
                <a:moveTo>
                  <a:pt x="18049" y="2796"/>
                </a:moveTo>
                <a:cubicBezTo>
                  <a:pt x="16319" y="2963"/>
                  <a:pt x="14667" y="3397"/>
                  <a:pt x="13127" y="4050"/>
                </a:cubicBezTo>
                <a:cubicBezTo>
                  <a:pt x="13136" y="4125"/>
                  <a:pt x="13139" y="4202"/>
                  <a:pt x="13139" y="4280"/>
                </a:cubicBezTo>
                <a:cubicBezTo>
                  <a:pt x="13139" y="4642"/>
                  <a:pt x="13052" y="4984"/>
                  <a:pt x="12904" y="5289"/>
                </a:cubicBezTo>
                <a:cubicBezTo>
                  <a:pt x="14441" y="7094"/>
                  <a:pt x="15635" y="9198"/>
                  <a:pt x="16388" y="11500"/>
                </a:cubicBezTo>
                <a:cubicBezTo>
                  <a:pt x="17323" y="11517"/>
                  <a:pt x="18121" y="12090"/>
                  <a:pt x="18465" y="12903"/>
                </a:cubicBezTo>
                <a:cubicBezTo>
                  <a:pt x="19505" y="12797"/>
                  <a:pt x="20517" y="12599"/>
                  <a:pt x="21493" y="12312"/>
                </a:cubicBezTo>
                <a:cubicBezTo>
                  <a:pt x="21562" y="11817"/>
                  <a:pt x="21600" y="11314"/>
                  <a:pt x="21600" y="10799"/>
                </a:cubicBezTo>
                <a:cubicBezTo>
                  <a:pt x="21600" y="7626"/>
                  <a:pt x="20230" y="4772"/>
                  <a:pt x="18049" y="2796"/>
                </a:cubicBezTo>
                <a:close/>
                <a:moveTo>
                  <a:pt x="13739" y="14349"/>
                </a:moveTo>
                <a:cubicBezTo>
                  <a:pt x="11074" y="13908"/>
                  <a:pt x="8601" y="12890"/>
                  <a:pt x="6450" y="11433"/>
                </a:cubicBezTo>
                <a:cubicBezTo>
                  <a:pt x="6101" y="11646"/>
                  <a:pt x="5691" y="11773"/>
                  <a:pt x="5251" y="11773"/>
                </a:cubicBezTo>
                <a:cubicBezTo>
                  <a:pt x="5090" y="11773"/>
                  <a:pt x="4933" y="11755"/>
                  <a:pt x="4781" y="11724"/>
                </a:cubicBezTo>
                <a:cubicBezTo>
                  <a:pt x="3750" y="13677"/>
                  <a:pt x="3093" y="15854"/>
                  <a:pt x="2903" y="18164"/>
                </a:cubicBezTo>
                <a:cubicBezTo>
                  <a:pt x="3931" y="19266"/>
                  <a:pt x="5186" y="20154"/>
                  <a:pt x="6595" y="20750"/>
                </a:cubicBezTo>
                <a:cubicBezTo>
                  <a:pt x="8345" y="18059"/>
                  <a:pt x="10792" y="15833"/>
                  <a:pt x="13739" y="14349"/>
                </a:cubicBezTo>
                <a:close/>
                <a:moveTo>
                  <a:pt x="17258" y="15906"/>
                </a:moveTo>
                <a:cubicBezTo>
                  <a:pt x="17290" y="16340"/>
                  <a:pt x="17306" y="16780"/>
                  <a:pt x="17306" y="17222"/>
                </a:cubicBezTo>
                <a:cubicBezTo>
                  <a:pt x="17306" y="18003"/>
                  <a:pt x="17256" y="18770"/>
                  <a:pt x="17163" y="19525"/>
                </a:cubicBezTo>
                <a:cubicBezTo>
                  <a:pt x="18993" y="18186"/>
                  <a:pt x="20389" y="16288"/>
                  <a:pt x="21091" y="14080"/>
                </a:cubicBezTo>
                <a:cubicBezTo>
                  <a:pt x="20259" y="14281"/>
                  <a:pt x="19403" y="14425"/>
                  <a:pt x="18531" y="14508"/>
                </a:cubicBezTo>
                <a:cubicBezTo>
                  <a:pt x="18326" y="15137"/>
                  <a:pt x="17860" y="15646"/>
                  <a:pt x="17258" y="15906"/>
                </a:cubicBezTo>
                <a:close/>
                <a:moveTo>
                  <a:pt x="14278" y="12804"/>
                </a:moveTo>
                <a:cubicBezTo>
                  <a:pt x="14421" y="12507"/>
                  <a:pt x="14624" y="12244"/>
                  <a:pt x="14874" y="12035"/>
                </a:cubicBezTo>
                <a:cubicBezTo>
                  <a:pt x="14196" y="9947"/>
                  <a:pt x="13122" y="8037"/>
                  <a:pt x="11738" y="6396"/>
                </a:cubicBezTo>
                <a:cubicBezTo>
                  <a:pt x="11462" y="6512"/>
                  <a:pt x="11160" y="6577"/>
                  <a:pt x="10842" y="6577"/>
                </a:cubicBezTo>
                <a:cubicBezTo>
                  <a:pt x="10343" y="6577"/>
                  <a:pt x="9883" y="6417"/>
                  <a:pt x="9507" y="6147"/>
                </a:cubicBezTo>
                <a:cubicBezTo>
                  <a:pt x="8673" y="6781"/>
                  <a:pt x="7903" y="7490"/>
                  <a:pt x="7202" y="8265"/>
                </a:cubicBezTo>
                <a:cubicBezTo>
                  <a:pt x="7421" y="8615"/>
                  <a:pt x="7550" y="9030"/>
                  <a:pt x="7550" y="9475"/>
                </a:cubicBezTo>
                <a:cubicBezTo>
                  <a:pt x="7550" y="9715"/>
                  <a:pt x="7513" y="9946"/>
                  <a:pt x="7444" y="10163"/>
                </a:cubicBezTo>
                <a:cubicBezTo>
                  <a:pt x="9459" y="11510"/>
                  <a:pt x="11779" y="12433"/>
                  <a:pt x="14278" y="12804"/>
                </a:cubicBezTo>
                <a:close/>
                <a:moveTo>
                  <a:pt x="10842" y="1982"/>
                </a:moveTo>
                <a:cubicBezTo>
                  <a:pt x="11448" y="1982"/>
                  <a:pt x="11999" y="2219"/>
                  <a:pt x="12409" y="2604"/>
                </a:cubicBezTo>
                <a:cubicBezTo>
                  <a:pt x="13608" y="2088"/>
                  <a:pt x="14870" y="1692"/>
                  <a:pt x="16183" y="1439"/>
                </a:cubicBezTo>
                <a:cubicBezTo>
                  <a:pt x="14599" y="526"/>
                  <a:pt x="12761" y="0"/>
                  <a:pt x="10801" y="0"/>
                </a:cubicBezTo>
                <a:cubicBezTo>
                  <a:pt x="9464" y="0"/>
                  <a:pt x="8183" y="245"/>
                  <a:pt x="7001" y="690"/>
                </a:cubicBezTo>
                <a:cubicBezTo>
                  <a:pt x="7940" y="1152"/>
                  <a:pt x="8833" y="1693"/>
                  <a:pt x="9674" y="2303"/>
                </a:cubicBezTo>
                <a:cubicBezTo>
                  <a:pt x="10018" y="2100"/>
                  <a:pt x="10415" y="1982"/>
                  <a:pt x="10842" y="1982"/>
                </a:cubicBezTo>
                <a:close/>
                <a:moveTo>
                  <a:pt x="2954" y="9475"/>
                </a:moveTo>
                <a:cubicBezTo>
                  <a:pt x="2954" y="9153"/>
                  <a:pt x="3021" y="8844"/>
                  <a:pt x="3141" y="8566"/>
                </a:cubicBezTo>
                <a:cubicBezTo>
                  <a:pt x="2404" y="7757"/>
                  <a:pt x="1736" y="6884"/>
                  <a:pt x="1151" y="5952"/>
                </a:cubicBezTo>
                <a:cubicBezTo>
                  <a:pt x="417" y="7410"/>
                  <a:pt x="0" y="9056"/>
                  <a:pt x="0" y="10799"/>
                </a:cubicBezTo>
                <a:cubicBezTo>
                  <a:pt x="0" y="12819"/>
                  <a:pt x="556" y="14708"/>
                  <a:pt x="1521" y="16325"/>
                </a:cubicBezTo>
                <a:cubicBezTo>
                  <a:pt x="1866" y="14381"/>
                  <a:pt x="2520" y="12545"/>
                  <a:pt x="3424" y="10861"/>
                </a:cubicBezTo>
                <a:cubicBezTo>
                  <a:pt x="3130" y="10477"/>
                  <a:pt x="2954" y="9996"/>
                  <a:pt x="2954" y="9475"/>
                </a:cubicBezTo>
                <a:close/>
                <a:moveTo>
                  <a:pt x="5251" y="7176"/>
                </a:moveTo>
                <a:cubicBezTo>
                  <a:pt x="5487" y="7176"/>
                  <a:pt x="5715" y="7213"/>
                  <a:pt x="5930" y="7278"/>
                </a:cubicBezTo>
                <a:cubicBezTo>
                  <a:pt x="6738" y="6372"/>
                  <a:pt x="7636" y="5547"/>
                  <a:pt x="8608" y="4813"/>
                </a:cubicBezTo>
                <a:cubicBezTo>
                  <a:pt x="8567" y="4642"/>
                  <a:pt x="8543" y="4464"/>
                  <a:pt x="8543" y="4280"/>
                </a:cubicBezTo>
                <a:cubicBezTo>
                  <a:pt x="8543" y="4026"/>
                  <a:pt x="8587" y="3781"/>
                  <a:pt x="8663" y="3552"/>
                </a:cubicBezTo>
                <a:cubicBezTo>
                  <a:pt x="7575" y="2771"/>
                  <a:pt x="6391" y="2115"/>
                  <a:pt x="5131" y="1609"/>
                </a:cubicBezTo>
                <a:cubicBezTo>
                  <a:pt x="3949" y="2338"/>
                  <a:pt x="2920" y="3289"/>
                  <a:pt x="2099" y="4405"/>
                </a:cubicBezTo>
                <a:cubicBezTo>
                  <a:pt x="2708" y="5484"/>
                  <a:pt x="3433" y="6491"/>
                  <a:pt x="4256" y="7407"/>
                </a:cubicBezTo>
                <a:cubicBezTo>
                  <a:pt x="4557" y="7261"/>
                  <a:pt x="4895" y="7176"/>
                  <a:pt x="5251" y="717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18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sz="4000">
              <a:cs typeface="+mn-ea"/>
              <a:sym typeface="+mn-lt"/>
            </a:endParaRPr>
          </a:p>
        </p:txBody>
      </p:sp>
      <p:sp>
        <p:nvSpPr>
          <p:cNvPr id="79" name="Rectangle 80">
            <a:extLst>
              <a:ext uri="{FF2B5EF4-FFF2-40B4-BE49-F238E27FC236}">
                <a16:creationId xmlns:a16="http://schemas.microsoft.com/office/drawing/2014/main" id="{8D12F322-CA36-420E-8615-3FE81CB56385}"/>
              </a:ext>
            </a:extLst>
          </p:cNvPr>
          <p:cNvSpPr/>
          <p:nvPr/>
        </p:nvSpPr>
        <p:spPr>
          <a:xfrm>
            <a:off x="9577002" y="5137798"/>
            <a:ext cx="2864433" cy="31361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cs typeface="+mn-ea"/>
              </a:rPr>
              <a:t>Output to User.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8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9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10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0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0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1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1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66" grpId="0"/>
          <p:bldP spid="67" grpId="0"/>
          <p:bldP spid="69" grpId="0"/>
          <p:bldP spid="71" grpId="0"/>
          <p:bldP spid="73" grpId="0"/>
          <p:bldP spid="77" grpId="0" animBg="1"/>
          <p:bldP spid="78" grpId="0" animBg="1"/>
          <p:bldP spid="80" grpId="0" animBg="1"/>
          <p:bldP spid="81" grpId="0" animBg="1"/>
          <p:bldP spid="82" grpId="0"/>
          <p:bldP spid="84" grpId="0" animBg="1"/>
          <p:bldP spid="7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8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9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10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0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0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1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1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66" grpId="0"/>
          <p:bldP spid="67" grpId="0"/>
          <p:bldP spid="69" grpId="0"/>
          <p:bldP spid="71" grpId="0"/>
          <p:bldP spid="73" grpId="0"/>
          <p:bldP spid="77" grpId="0" animBg="1"/>
          <p:bldP spid="78" grpId="0" animBg="1"/>
          <p:bldP spid="80" grpId="0" animBg="1"/>
          <p:bldP spid="81" grpId="0" animBg="1"/>
          <p:bldP spid="82" grpId="0"/>
          <p:bldP spid="84" grpId="0" animBg="1"/>
          <p:bldP spid="7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2CEBC08B-8105-438D-855A-167C4C8045F4}"/>
              </a:ext>
            </a:extLst>
          </p:cNvPr>
          <p:cNvSpPr/>
          <p:nvPr/>
        </p:nvSpPr>
        <p:spPr>
          <a:xfrm flipV="1">
            <a:off x="-229702" y="2930698"/>
            <a:ext cx="3850155" cy="3850154"/>
          </a:xfrm>
          <a:prstGeom prst="diamond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4825FD-5CED-4D3B-AAAC-200C0CFBBABB}"/>
              </a:ext>
            </a:extLst>
          </p:cNvPr>
          <p:cNvGrpSpPr/>
          <p:nvPr/>
        </p:nvGrpSpPr>
        <p:grpSpPr>
          <a:xfrm flipV="1">
            <a:off x="1609651" y="1373430"/>
            <a:ext cx="1811329" cy="1811328"/>
            <a:chOff x="802536" y="-208313"/>
            <a:chExt cx="1536966" cy="1536966"/>
          </a:xfrm>
        </p:grpSpPr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DFD23A1B-664B-48F2-A388-2432A74D7A13}"/>
                </a:ext>
              </a:extLst>
            </p:cNvPr>
            <p:cNvSpPr/>
            <p:nvPr/>
          </p:nvSpPr>
          <p:spPr>
            <a:xfrm>
              <a:off x="802536" y="-208313"/>
              <a:ext cx="1536966" cy="1536966"/>
            </a:xfrm>
            <a:prstGeom prst="diamond">
              <a:avLst/>
            </a:prstGeom>
            <a:solidFill>
              <a:srgbClr val="FE3F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97B0733-CFF8-48C8-A08A-3C0C5223F341}"/>
                </a:ext>
              </a:extLst>
            </p:cNvPr>
            <p:cNvGrpSpPr/>
            <p:nvPr/>
          </p:nvGrpSpPr>
          <p:grpSpPr>
            <a:xfrm rot="2700000">
              <a:off x="1088751" y="78242"/>
              <a:ext cx="964537" cy="963856"/>
              <a:chOff x="1746913" y="1125538"/>
              <a:chExt cx="2934267" cy="1331059"/>
            </a:xfrm>
            <a:solidFill>
              <a:schemeClr val="bg1"/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E94D861-97BA-4637-A525-73DB92443D03}"/>
                  </a:ext>
                </a:extLst>
              </p:cNvPr>
              <p:cNvSpPr/>
              <p:nvPr/>
            </p:nvSpPr>
            <p:spPr>
              <a:xfrm>
                <a:off x="174691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31CAB9-D6CA-4A24-80EE-5B3E44914F26}"/>
                  </a:ext>
                </a:extLst>
              </p:cNvPr>
              <p:cNvSpPr/>
              <p:nvPr/>
            </p:nvSpPr>
            <p:spPr>
              <a:xfrm>
                <a:off x="218364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817EB90-406F-4D57-8DD9-A9889118CA3C}"/>
                  </a:ext>
                </a:extLst>
              </p:cNvPr>
              <p:cNvSpPr/>
              <p:nvPr/>
            </p:nvSpPr>
            <p:spPr>
              <a:xfrm>
                <a:off x="2620369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5BAAA6-C7C2-4E49-84BE-7EC3CC457891}"/>
                  </a:ext>
                </a:extLst>
              </p:cNvPr>
              <p:cNvSpPr/>
              <p:nvPr/>
            </p:nvSpPr>
            <p:spPr>
              <a:xfrm>
                <a:off x="3057097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DEF1235-ED88-47D5-B92A-7C17E39C4B5F}"/>
                  </a:ext>
                </a:extLst>
              </p:cNvPr>
              <p:cNvSpPr/>
              <p:nvPr/>
            </p:nvSpPr>
            <p:spPr>
              <a:xfrm>
                <a:off x="3493825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117203D-158A-4710-9195-27EB058089CF}"/>
                  </a:ext>
                </a:extLst>
              </p:cNvPr>
              <p:cNvSpPr/>
              <p:nvPr/>
            </p:nvSpPr>
            <p:spPr>
              <a:xfrm>
                <a:off x="3930553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BFD947A-5ADC-47A2-973F-4FCF015F58B3}"/>
                  </a:ext>
                </a:extLst>
              </p:cNvPr>
              <p:cNvSpPr/>
              <p:nvPr/>
            </p:nvSpPr>
            <p:spPr>
              <a:xfrm>
                <a:off x="4367281" y="1125538"/>
                <a:ext cx="313899" cy="1331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菱形 4">
            <a:extLst>
              <a:ext uri="{FF2B5EF4-FFF2-40B4-BE49-F238E27FC236}">
                <a16:creationId xmlns:a16="http://schemas.microsoft.com/office/drawing/2014/main" id="{94FAA50A-7E18-4D89-A000-CB57FD140328}"/>
              </a:ext>
            </a:extLst>
          </p:cNvPr>
          <p:cNvSpPr/>
          <p:nvPr/>
        </p:nvSpPr>
        <p:spPr>
          <a:xfrm flipV="1">
            <a:off x="2634037" y="5059702"/>
            <a:ext cx="2372755" cy="2372754"/>
          </a:xfrm>
          <a:prstGeom prst="diamond">
            <a:avLst/>
          </a:pr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5E0443A7-792F-48C1-907A-1A854459E43D}"/>
              </a:ext>
            </a:extLst>
          </p:cNvPr>
          <p:cNvSpPr/>
          <p:nvPr/>
        </p:nvSpPr>
        <p:spPr>
          <a:xfrm flipV="1">
            <a:off x="2679954" y="32710"/>
            <a:ext cx="6825292" cy="6825290"/>
          </a:xfrm>
          <a:prstGeom prst="diamond">
            <a:avLst/>
          </a:prstGeom>
          <a:solidFill>
            <a:srgbClr val="40C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99F1F3FB-B001-446B-86B2-C6B9FA88DFB6}"/>
              </a:ext>
            </a:extLst>
          </p:cNvPr>
          <p:cNvSpPr/>
          <p:nvPr/>
        </p:nvSpPr>
        <p:spPr>
          <a:xfrm flipV="1">
            <a:off x="7986577" y="-646836"/>
            <a:ext cx="3850154" cy="3850153"/>
          </a:xfrm>
          <a:prstGeom prst="diamond">
            <a:avLst/>
          </a:prstGeom>
          <a:solidFill>
            <a:srgbClr val="FE3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C33F8C8-156F-47DE-886D-3EF4FAE30B19}"/>
              </a:ext>
            </a:extLst>
          </p:cNvPr>
          <p:cNvGrpSpPr/>
          <p:nvPr/>
        </p:nvGrpSpPr>
        <p:grpSpPr>
          <a:xfrm rot="18900000" flipV="1">
            <a:off x="9268272" y="3895802"/>
            <a:ext cx="1191633" cy="1190793"/>
            <a:chOff x="1746913" y="1125538"/>
            <a:chExt cx="2934267" cy="1331059"/>
          </a:xfrm>
          <a:solidFill>
            <a:srgbClr val="FEB834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D28B76-F58D-41FE-9183-83F590A7691D}"/>
                </a:ext>
              </a:extLst>
            </p:cNvPr>
            <p:cNvSpPr/>
            <p:nvPr/>
          </p:nvSpPr>
          <p:spPr>
            <a:xfrm>
              <a:off x="1746913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F5728D2-92D1-407D-BFA1-A30649C4D6BB}"/>
                </a:ext>
              </a:extLst>
            </p:cNvPr>
            <p:cNvSpPr/>
            <p:nvPr/>
          </p:nvSpPr>
          <p:spPr>
            <a:xfrm>
              <a:off x="2183641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849CCB-ECE4-46A1-9436-4BAC76E5E082}"/>
                </a:ext>
              </a:extLst>
            </p:cNvPr>
            <p:cNvSpPr/>
            <p:nvPr/>
          </p:nvSpPr>
          <p:spPr>
            <a:xfrm>
              <a:off x="2620369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14BE01-4396-49AE-8694-77575CD62747}"/>
                </a:ext>
              </a:extLst>
            </p:cNvPr>
            <p:cNvSpPr/>
            <p:nvPr/>
          </p:nvSpPr>
          <p:spPr>
            <a:xfrm>
              <a:off x="3057097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58BB8E3-4EAF-44B4-892C-EF298706F65E}"/>
                </a:ext>
              </a:extLst>
            </p:cNvPr>
            <p:cNvSpPr/>
            <p:nvPr/>
          </p:nvSpPr>
          <p:spPr>
            <a:xfrm>
              <a:off x="3493825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BF6181E-83AE-43D5-B3A9-AC5D21778C12}"/>
                </a:ext>
              </a:extLst>
            </p:cNvPr>
            <p:cNvSpPr/>
            <p:nvPr/>
          </p:nvSpPr>
          <p:spPr>
            <a:xfrm>
              <a:off x="3930553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CB7DA2B-B140-4694-A3C5-2F7B46019D12}"/>
                </a:ext>
              </a:extLst>
            </p:cNvPr>
            <p:cNvSpPr/>
            <p:nvPr/>
          </p:nvSpPr>
          <p:spPr>
            <a:xfrm>
              <a:off x="4367281" y="1125538"/>
              <a:ext cx="313899" cy="1331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23D53E45-A5CC-43E5-9EBA-36EF06D47043}"/>
              </a:ext>
            </a:extLst>
          </p:cNvPr>
          <p:cNvSpPr/>
          <p:nvPr/>
        </p:nvSpPr>
        <p:spPr>
          <a:xfrm flipV="1">
            <a:off x="10222934" y="2118191"/>
            <a:ext cx="2618585" cy="2618584"/>
          </a:xfrm>
          <a:prstGeom prst="diamond">
            <a:avLst/>
          </a:pr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D3956E4D-0B08-47AC-980F-6051AD8A20A1}"/>
              </a:ext>
            </a:extLst>
          </p:cNvPr>
          <p:cNvSpPr/>
          <p:nvPr/>
        </p:nvSpPr>
        <p:spPr>
          <a:xfrm flipV="1">
            <a:off x="11836731" y="700916"/>
            <a:ext cx="2372755" cy="2372754"/>
          </a:xfrm>
          <a:prstGeom prst="diamond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EC266419-C529-46AD-A95F-B025A9F32F9D}"/>
              </a:ext>
            </a:extLst>
          </p:cNvPr>
          <p:cNvSpPr/>
          <p:nvPr/>
        </p:nvSpPr>
        <p:spPr>
          <a:xfrm flipV="1">
            <a:off x="2625212" y="4016078"/>
            <a:ext cx="1811329" cy="1811328"/>
          </a:xfrm>
          <a:prstGeom prst="diamond">
            <a:avLst/>
          </a:prstGeom>
          <a:solidFill>
            <a:srgbClr val="75645C"/>
          </a:solidFill>
          <a:ln>
            <a:noFill/>
          </a:ln>
          <a:effectLst>
            <a:outerShdw blurRad="2667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6F111DB7-49EC-4816-99DD-F58881C12520}"/>
              </a:ext>
            </a:extLst>
          </p:cNvPr>
          <p:cNvSpPr/>
          <p:nvPr/>
        </p:nvSpPr>
        <p:spPr>
          <a:xfrm flipV="1">
            <a:off x="9808007" y="1634898"/>
            <a:ext cx="1954708" cy="1954708"/>
          </a:xfrm>
          <a:prstGeom prst="diamond">
            <a:avLst/>
          </a:prstGeom>
          <a:solidFill>
            <a:srgbClr val="75645C"/>
          </a:solidFill>
          <a:ln>
            <a:noFill/>
          </a:ln>
          <a:effectLst>
            <a:outerShdw blurRad="2667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318C00F-4030-4A60-9757-9C1AB3FE0F29}"/>
              </a:ext>
            </a:extLst>
          </p:cNvPr>
          <p:cNvSpPr/>
          <p:nvPr/>
        </p:nvSpPr>
        <p:spPr>
          <a:xfrm rot="18900000" flipV="1">
            <a:off x="7272109" y="-285092"/>
            <a:ext cx="1008991" cy="1008991"/>
          </a:xfrm>
          <a:custGeom>
            <a:avLst/>
            <a:gdLst>
              <a:gd name="connsiteX0" fmla="*/ 1236198 w 1303486"/>
              <a:gd name="connsiteY0" fmla="*/ 369310 h 1303486"/>
              <a:gd name="connsiteX1" fmla="*/ 1255764 w 1303486"/>
              <a:gd name="connsiteY1" fmla="*/ 406491 h 1303486"/>
              <a:gd name="connsiteX2" fmla="*/ 1255764 w 1303486"/>
              <a:gd name="connsiteY2" fmla="*/ 896994 h 1303486"/>
              <a:gd name="connsiteX3" fmla="*/ 1236198 w 1303486"/>
              <a:gd name="connsiteY3" fmla="*/ 934176 h 1303486"/>
              <a:gd name="connsiteX4" fmla="*/ 1014866 w 1303486"/>
              <a:gd name="connsiteY4" fmla="*/ 111061 h 1303486"/>
              <a:gd name="connsiteX5" fmla="*/ 1112595 w 1303486"/>
              <a:gd name="connsiteY5" fmla="*/ 190891 h 1303486"/>
              <a:gd name="connsiteX6" fmla="*/ 1173948 w 1303486"/>
              <a:gd name="connsiteY6" fmla="*/ 266001 h 1303486"/>
              <a:gd name="connsiteX7" fmla="*/ 1173948 w 1303486"/>
              <a:gd name="connsiteY7" fmla="*/ 1037485 h 1303486"/>
              <a:gd name="connsiteX8" fmla="*/ 1112595 w 1303486"/>
              <a:gd name="connsiteY8" fmla="*/ 1112595 h 1303486"/>
              <a:gd name="connsiteX9" fmla="*/ 1014866 w 1303486"/>
              <a:gd name="connsiteY9" fmla="*/ 1192425 h 1303486"/>
              <a:gd name="connsiteX10" fmla="*/ 793536 w 1303486"/>
              <a:gd name="connsiteY10" fmla="*/ 17061 h 1303486"/>
              <a:gd name="connsiteX11" fmla="*/ 896995 w 1303486"/>
              <a:gd name="connsiteY11" fmla="*/ 47723 h 1303486"/>
              <a:gd name="connsiteX12" fmla="*/ 952618 w 1303486"/>
              <a:gd name="connsiteY12" fmla="*/ 76993 h 1303486"/>
              <a:gd name="connsiteX13" fmla="*/ 952617 w 1303486"/>
              <a:gd name="connsiteY13" fmla="*/ 1226493 h 1303486"/>
              <a:gd name="connsiteX14" fmla="*/ 896995 w 1303486"/>
              <a:gd name="connsiteY14" fmla="*/ 1255763 h 1303486"/>
              <a:gd name="connsiteX15" fmla="*/ 793535 w 1303486"/>
              <a:gd name="connsiteY15" fmla="*/ 1286425 h 1303486"/>
              <a:gd name="connsiteX16" fmla="*/ 572204 w 1303486"/>
              <a:gd name="connsiteY16" fmla="*/ 7623 h 1303486"/>
              <a:gd name="connsiteX17" fmla="*/ 651744 w 1303486"/>
              <a:gd name="connsiteY17" fmla="*/ 0 h 1303486"/>
              <a:gd name="connsiteX18" fmla="*/ 731287 w 1303486"/>
              <a:gd name="connsiteY18" fmla="*/ 7624 h 1303486"/>
              <a:gd name="connsiteX19" fmla="*/ 731286 w 1303486"/>
              <a:gd name="connsiteY19" fmla="*/ 1295863 h 1303486"/>
              <a:gd name="connsiteX20" fmla="*/ 651744 w 1303486"/>
              <a:gd name="connsiteY20" fmla="*/ 1303486 h 1303486"/>
              <a:gd name="connsiteX21" fmla="*/ 572203 w 1303486"/>
              <a:gd name="connsiteY21" fmla="*/ 1295863 h 1303486"/>
              <a:gd name="connsiteX22" fmla="*/ 67292 w 1303486"/>
              <a:gd name="connsiteY22" fmla="*/ 369304 h 1303486"/>
              <a:gd name="connsiteX23" fmla="*/ 67292 w 1303486"/>
              <a:gd name="connsiteY23" fmla="*/ 934181 h 1303486"/>
              <a:gd name="connsiteX24" fmla="*/ 47723 w 1303486"/>
              <a:gd name="connsiteY24" fmla="*/ 896995 h 1303486"/>
              <a:gd name="connsiteX25" fmla="*/ 47723 w 1303486"/>
              <a:gd name="connsiteY25" fmla="*/ 406492 h 1303486"/>
              <a:gd name="connsiteX26" fmla="*/ 350873 w 1303486"/>
              <a:gd name="connsiteY26" fmla="*/ 76991 h 1303486"/>
              <a:gd name="connsiteX27" fmla="*/ 406492 w 1303486"/>
              <a:gd name="connsiteY27" fmla="*/ 47723 h 1303486"/>
              <a:gd name="connsiteX28" fmla="*/ 509955 w 1303486"/>
              <a:gd name="connsiteY28" fmla="*/ 17060 h 1303486"/>
              <a:gd name="connsiteX29" fmla="*/ 509955 w 1303486"/>
              <a:gd name="connsiteY29" fmla="*/ 1286426 h 1303486"/>
              <a:gd name="connsiteX30" fmla="*/ 406492 w 1303486"/>
              <a:gd name="connsiteY30" fmla="*/ 1255763 h 1303486"/>
              <a:gd name="connsiteX31" fmla="*/ 350873 w 1303486"/>
              <a:gd name="connsiteY31" fmla="*/ 1226495 h 1303486"/>
              <a:gd name="connsiteX32" fmla="*/ 190892 w 1303486"/>
              <a:gd name="connsiteY32" fmla="*/ 190891 h 1303486"/>
              <a:gd name="connsiteX33" fmla="*/ 288624 w 1303486"/>
              <a:gd name="connsiteY33" fmla="*/ 111059 h 1303486"/>
              <a:gd name="connsiteX34" fmla="*/ 288624 w 1303486"/>
              <a:gd name="connsiteY34" fmla="*/ 1192427 h 1303486"/>
              <a:gd name="connsiteX35" fmla="*/ 190892 w 1303486"/>
              <a:gd name="connsiteY35" fmla="*/ 1112595 h 1303486"/>
              <a:gd name="connsiteX36" fmla="*/ 129542 w 1303486"/>
              <a:gd name="connsiteY36" fmla="*/ 1037489 h 1303486"/>
              <a:gd name="connsiteX37" fmla="*/ 129542 w 1303486"/>
              <a:gd name="connsiteY37" fmla="*/ 265997 h 130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03486" h="1303486">
                <a:moveTo>
                  <a:pt x="1236198" y="369310"/>
                </a:moveTo>
                <a:lnTo>
                  <a:pt x="1255764" y="406491"/>
                </a:lnTo>
                <a:cubicBezTo>
                  <a:pt x="1319394" y="563403"/>
                  <a:pt x="1319394" y="740082"/>
                  <a:pt x="1255764" y="896994"/>
                </a:cubicBezTo>
                <a:lnTo>
                  <a:pt x="1236198" y="934176"/>
                </a:lnTo>
                <a:close/>
                <a:moveTo>
                  <a:pt x="1014866" y="111061"/>
                </a:moveTo>
                <a:lnTo>
                  <a:pt x="1112595" y="190891"/>
                </a:lnTo>
                <a:lnTo>
                  <a:pt x="1173948" y="266001"/>
                </a:lnTo>
                <a:lnTo>
                  <a:pt x="1173948" y="1037485"/>
                </a:lnTo>
                <a:lnTo>
                  <a:pt x="1112595" y="1112595"/>
                </a:lnTo>
                <a:lnTo>
                  <a:pt x="1014866" y="1192425"/>
                </a:lnTo>
                <a:close/>
                <a:moveTo>
                  <a:pt x="793536" y="17061"/>
                </a:moveTo>
                <a:lnTo>
                  <a:pt x="896995" y="47723"/>
                </a:lnTo>
                <a:lnTo>
                  <a:pt x="952618" y="76993"/>
                </a:lnTo>
                <a:lnTo>
                  <a:pt x="952617" y="1226493"/>
                </a:lnTo>
                <a:lnTo>
                  <a:pt x="896995" y="1255763"/>
                </a:lnTo>
                <a:lnTo>
                  <a:pt x="793535" y="1286425"/>
                </a:lnTo>
                <a:close/>
                <a:moveTo>
                  <a:pt x="572204" y="7623"/>
                </a:moveTo>
                <a:lnTo>
                  <a:pt x="651744" y="0"/>
                </a:lnTo>
                <a:lnTo>
                  <a:pt x="731287" y="7624"/>
                </a:lnTo>
                <a:lnTo>
                  <a:pt x="731286" y="1295863"/>
                </a:lnTo>
                <a:lnTo>
                  <a:pt x="651744" y="1303486"/>
                </a:lnTo>
                <a:lnTo>
                  <a:pt x="572203" y="1295863"/>
                </a:lnTo>
                <a:close/>
                <a:moveTo>
                  <a:pt x="67292" y="369304"/>
                </a:moveTo>
                <a:lnTo>
                  <a:pt x="67292" y="934181"/>
                </a:lnTo>
                <a:lnTo>
                  <a:pt x="47723" y="896995"/>
                </a:lnTo>
                <a:cubicBezTo>
                  <a:pt x="-15907" y="740083"/>
                  <a:pt x="-15907" y="563404"/>
                  <a:pt x="47723" y="406492"/>
                </a:cubicBezTo>
                <a:close/>
                <a:moveTo>
                  <a:pt x="350873" y="76991"/>
                </a:moveTo>
                <a:lnTo>
                  <a:pt x="406492" y="47723"/>
                </a:lnTo>
                <a:lnTo>
                  <a:pt x="509955" y="17060"/>
                </a:lnTo>
                <a:lnTo>
                  <a:pt x="509955" y="1286426"/>
                </a:lnTo>
                <a:lnTo>
                  <a:pt x="406492" y="1255763"/>
                </a:lnTo>
                <a:lnTo>
                  <a:pt x="350873" y="1226495"/>
                </a:lnTo>
                <a:close/>
                <a:moveTo>
                  <a:pt x="190892" y="190891"/>
                </a:moveTo>
                <a:lnTo>
                  <a:pt x="288624" y="111059"/>
                </a:lnTo>
                <a:lnTo>
                  <a:pt x="288624" y="1192427"/>
                </a:lnTo>
                <a:lnTo>
                  <a:pt x="190892" y="1112595"/>
                </a:lnTo>
                <a:lnTo>
                  <a:pt x="129542" y="1037489"/>
                </a:lnTo>
                <a:lnTo>
                  <a:pt x="129542" y="265997"/>
                </a:lnTo>
                <a:close/>
              </a:path>
            </a:pathLst>
          </a:custGeom>
          <a:solidFill>
            <a:srgbClr val="01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8268EDB-96FE-4D36-B513-F474DA4B6A9A}"/>
              </a:ext>
            </a:extLst>
          </p:cNvPr>
          <p:cNvGrpSpPr/>
          <p:nvPr/>
        </p:nvGrpSpPr>
        <p:grpSpPr>
          <a:xfrm flipV="1">
            <a:off x="11836731" y="4202361"/>
            <a:ext cx="857764" cy="863066"/>
            <a:chOff x="9525220" y="67185"/>
            <a:chExt cx="1084676" cy="1091381"/>
          </a:xfrm>
          <a:solidFill>
            <a:srgbClr val="75645C"/>
          </a:solidFill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64F6BDB-4115-4367-91CA-394C1C65CCFB}"/>
                </a:ext>
              </a:extLst>
            </p:cNvPr>
            <p:cNvSpPr/>
            <p:nvPr/>
          </p:nvSpPr>
          <p:spPr>
            <a:xfrm>
              <a:off x="9525220" y="67185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CEADE2F-4636-4990-96FA-32F2A45D0C8B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98D68DB-8F23-4273-906A-7E578E652BFD}"/>
              </a:ext>
            </a:extLst>
          </p:cNvPr>
          <p:cNvGrpSpPr/>
          <p:nvPr/>
        </p:nvGrpSpPr>
        <p:grpSpPr>
          <a:xfrm flipH="1" flipV="1">
            <a:off x="2803569" y="1165968"/>
            <a:ext cx="485541" cy="488788"/>
            <a:chOff x="9607155" y="149120"/>
            <a:chExt cx="1002741" cy="1009446"/>
          </a:xfrm>
          <a:solidFill>
            <a:srgbClr val="75645C"/>
          </a:solidFill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B660621-F5A7-46EA-9CF1-409DB7B980F4}"/>
                </a:ext>
              </a:extLst>
            </p:cNvPr>
            <p:cNvSpPr/>
            <p:nvPr/>
          </p:nvSpPr>
          <p:spPr>
            <a:xfrm>
              <a:off x="9607155" y="149120"/>
              <a:ext cx="530943" cy="530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1B48274-B446-4D80-A6C8-3CC076A7F1D2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94C186-9B29-4BD3-AE4D-AB4784E17E11}"/>
              </a:ext>
            </a:extLst>
          </p:cNvPr>
          <p:cNvGrpSpPr/>
          <p:nvPr/>
        </p:nvGrpSpPr>
        <p:grpSpPr>
          <a:xfrm flipH="1" flipV="1">
            <a:off x="8376173" y="1189373"/>
            <a:ext cx="549501" cy="553176"/>
            <a:chOff x="9607155" y="149120"/>
            <a:chExt cx="1002741" cy="1009446"/>
          </a:xfrm>
          <a:solidFill>
            <a:schemeClr val="bg1"/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7BA7C83-4AC2-425E-B5D2-06FFC0A4D1F9}"/>
                </a:ext>
              </a:extLst>
            </p:cNvPr>
            <p:cNvSpPr/>
            <p:nvPr/>
          </p:nvSpPr>
          <p:spPr>
            <a:xfrm>
              <a:off x="9607155" y="149120"/>
              <a:ext cx="530943" cy="530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84850CA-090F-4D47-89C2-995FAAF5348C}"/>
                </a:ext>
              </a:extLst>
            </p:cNvPr>
            <p:cNvSpPr/>
            <p:nvPr/>
          </p:nvSpPr>
          <p:spPr>
            <a:xfrm>
              <a:off x="10078954" y="627624"/>
              <a:ext cx="530942" cy="530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9846F6F-D51A-49EA-863D-506E7B41463E}"/>
              </a:ext>
            </a:extLst>
          </p:cNvPr>
          <p:cNvSpPr txBox="1"/>
          <p:nvPr/>
        </p:nvSpPr>
        <p:spPr>
          <a:xfrm>
            <a:off x="3723750" y="2563965"/>
            <a:ext cx="5194884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1625559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Capabilities of Chat GPT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66661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63994" y="3988012"/>
            <a:ext cx="5061156" cy="2201773"/>
          </a:xfrm>
          <a:prstGeom prst="roundRect">
            <a:avLst/>
          </a:prstGeom>
          <a:gradFill flip="none" rotWithShape="1">
            <a:gsLst>
              <a:gs pos="0">
                <a:srgbClr val="015A74"/>
              </a:gs>
              <a:gs pos="100000">
                <a:srgbClr val="003366"/>
              </a:gs>
            </a:gsLst>
            <a:lin ang="2700000" scaled="1"/>
            <a:tileRect/>
          </a:gradFill>
          <a:ln w="50800">
            <a:gradFill flip="none" rotWithShape="1">
              <a:gsLst>
                <a:gs pos="0">
                  <a:srgbClr val="003366"/>
                </a:gs>
                <a:gs pos="100000">
                  <a:srgbClr val="015A74"/>
                </a:gs>
              </a:gsLst>
              <a:lin ang="189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292642" y="3988012"/>
            <a:ext cx="5061156" cy="220177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50800">
            <a:gradFill flip="none" rotWithShape="1">
              <a:gsLst>
                <a:gs pos="0">
                  <a:srgbClr val="C34A3D"/>
                </a:gs>
                <a:gs pos="100000">
                  <a:srgbClr val="D43C2C"/>
                </a:gs>
              </a:gsLst>
              <a:lin ang="189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292642" y="1720528"/>
            <a:ext cx="5061156" cy="1944873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100000">
                <a:srgbClr val="008080"/>
              </a:gs>
            </a:gsLst>
            <a:lin ang="18900000" scaled="1"/>
            <a:tileRect/>
          </a:gradFill>
          <a:ln w="50800">
            <a:gradFill flip="none" rotWithShape="1">
              <a:gsLst>
                <a:gs pos="0">
                  <a:srgbClr val="008080"/>
                </a:gs>
                <a:gs pos="100000">
                  <a:srgbClr val="009999"/>
                </a:gs>
              </a:gsLst>
              <a:lin ang="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38201" y="1720528"/>
            <a:ext cx="5061156" cy="1944873"/>
          </a:xfrm>
          <a:prstGeom prst="roundRect">
            <a:avLst/>
          </a:prstGeom>
          <a:gradFill flip="none" rotWithShape="1">
            <a:gsLst>
              <a:gs pos="0">
                <a:srgbClr val="E94744"/>
              </a:gs>
              <a:gs pos="100000">
                <a:srgbClr val="D43C2C"/>
              </a:gs>
            </a:gsLst>
            <a:lin ang="18900000" scaled="1"/>
            <a:tileRect/>
          </a:gradFill>
          <a:ln w="50800">
            <a:gradFill flip="none" rotWithShape="1">
              <a:gsLst>
                <a:gs pos="0">
                  <a:srgbClr val="D43C2C"/>
                </a:gs>
                <a:gs pos="100000">
                  <a:srgbClr val="E94744"/>
                </a:gs>
              </a:gsLst>
              <a:lin ang="189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17633" y="1952639"/>
            <a:ext cx="2693366" cy="4001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  <a:cs typeface="+mn-ea"/>
                <a:sym typeface="+mn-lt"/>
              </a:rPr>
              <a:t>Educational Support</a:t>
            </a:r>
            <a:endParaRPr lang="zh-CN" altLang="en-US" sz="20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20727" y="2389982"/>
            <a:ext cx="2690272" cy="122116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It can help with learning and educational queries, providing explanations and information on various subjects.</a:t>
            </a:r>
            <a:endParaRPr lang="zh-CN" altLang="en-US" sz="1467" dirty="0">
              <a:solidFill>
                <a:schemeClr val="bg1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63191" y="2030221"/>
            <a:ext cx="2143728" cy="4001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  <a:cs typeface="+mn-ea"/>
                <a:sym typeface="+mn-lt"/>
              </a:rPr>
              <a:t>Creative Writing</a:t>
            </a:r>
            <a:endParaRPr lang="zh-CN" altLang="en-US" sz="20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63839" y="2543186"/>
            <a:ext cx="2786649" cy="76963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It can generate creative writing, such as stories, poems, and creative content.</a:t>
            </a:r>
            <a:endParaRPr lang="zh-CN" altLang="en-US" sz="1467" dirty="0">
              <a:solidFill>
                <a:schemeClr val="bg1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6084" y="4153353"/>
            <a:ext cx="2485103" cy="4001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FFFF00"/>
                </a:solidFill>
                <a:cs typeface="+mn-ea"/>
                <a:sym typeface="+mn-lt"/>
              </a:rPr>
              <a:t>Coding Assistance</a:t>
            </a:r>
            <a:endParaRPr lang="zh-CN" altLang="en-US" sz="20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9961" y="4559706"/>
            <a:ext cx="2723665" cy="122116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 err="1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ChatGPT</a:t>
            </a:r>
            <a:r>
              <a:rPr lang="en-US" altLang="zh-CN" sz="1467" dirty="0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 can assist with coding-related questions, offer code snippets, and explain programming concepts.</a:t>
            </a:r>
            <a:endParaRPr lang="zh-CN" altLang="en-US" sz="1467" dirty="0">
              <a:solidFill>
                <a:schemeClr val="bg1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24063" y="4081088"/>
            <a:ext cx="2340834" cy="4001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000" b="1" dirty="0" err="1">
                <a:solidFill>
                  <a:srgbClr val="FFFF00"/>
                </a:solidFill>
                <a:cs typeface="+mn-ea"/>
                <a:sym typeface="+mn-lt"/>
              </a:rPr>
              <a:t>Maths</a:t>
            </a:r>
            <a:r>
              <a:rPr lang="en-US" altLang="zh-CN" sz="2000" b="1" dirty="0">
                <a:solidFill>
                  <a:srgbClr val="FFFF00"/>
                </a:solidFill>
                <a:cs typeface="+mn-ea"/>
                <a:sym typeface="+mn-lt"/>
              </a:rPr>
              <a:t> Assistance</a:t>
            </a:r>
            <a:endParaRPr lang="zh-CN" altLang="en-US" sz="20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53090" y="4631315"/>
            <a:ext cx="2604131" cy="995401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>
                <a:solidFill>
                  <a:schemeClr val="bg1"/>
                </a:solidFill>
                <a:latin typeface="Arial Rounded MT Bold" panose="020F0704030504030204" pitchFamily="34" charset="0"/>
                <a:cs typeface="+mn-ea"/>
                <a:sym typeface="+mn-lt"/>
              </a:rPr>
              <a:t>It can solve mathematical problems, equations, and provide explanations of mathematical concepts.</a:t>
            </a:r>
            <a:endParaRPr lang="zh-CN" altLang="en-US" sz="1467" dirty="0">
              <a:solidFill>
                <a:schemeClr val="bg1"/>
              </a:solidFill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4777" y="389468"/>
            <a:ext cx="799105" cy="799105"/>
            <a:chOff x="2112182" y="3122122"/>
            <a:chExt cx="935818" cy="935818"/>
          </a:xfrm>
        </p:grpSpPr>
        <p:sp>
          <p:nvSpPr>
            <p:cNvPr id="24" name="椭圆 23"/>
            <p:cNvSpPr/>
            <p:nvPr/>
          </p:nvSpPr>
          <p:spPr>
            <a:xfrm>
              <a:off x="2112182" y="3122122"/>
              <a:ext cx="935818" cy="9358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41275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2220051" y="3321801"/>
              <a:ext cx="720080" cy="536460"/>
            </a:xfrm>
            <a:custGeom>
              <a:avLst/>
              <a:gdLst>
                <a:gd name="T0" fmla="*/ 1318145 w 2143125"/>
                <a:gd name="T1" fmla="*/ 917194 h 1597025"/>
                <a:gd name="T2" fmla="*/ 1379831 w 2143125"/>
                <a:gd name="T3" fmla="*/ 1137598 h 1597025"/>
                <a:gd name="T4" fmla="*/ 1335097 w 2143125"/>
                <a:gd name="T5" fmla="*/ 1268287 h 1597025"/>
                <a:gd name="T6" fmla="*/ 1208192 w 2143125"/>
                <a:gd name="T7" fmla="*/ 1359886 h 1597025"/>
                <a:gd name="T8" fmla="*/ 922597 w 2143125"/>
                <a:gd name="T9" fmla="*/ 1418283 h 1597025"/>
                <a:gd name="T10" fmla="*/ 657487 w 2143125"/>
                <a:gd name="T11" fmla="*/ 1338693 h 1597025"/>
                <a:gd name="T12" fmla="*/ 552478 w 2143125"/>
                <a:gd name="T13" fmla="*/ 1242149 h 1597025"/>
                <a:gd name="T14" fmla="*/ 531288 w 2143125"/>
                <a:gd name="T15" fmla="*/ 1081555 h 1597025"/>
                <a:gd name="T16" fmla="*/ 616755 w 2143125"/>
                <a:gd name="T17" fmla="*/ 873161 h 1597025"/>
                <a:gd name="T18" fmla="*/ 1793602 w 2143125"/>
                <a:gd name="T19" fmla="*/ 648696 h 1597025"/>
                <a:gd name="T20" fmla="*/ 1890429 w 2143125"/>
                <a:gd name="T21" fmla="*/ 826850 h 1597025"/>
                <a:gd name="T22" fmla="*/ 1893955 w 2143125"/>
                <a:gd name="T23" fmla="*/ 997719 h 1597025"/>
                <a:gd name="T24" fmla="*/ 1811228 w 2143125"/>
                <a:gd name="T25" fmla="*/ 1095258 h 1597025"/>
                <a:gd name="T26" fmla="*/ 1583730 w 2143125"/>
                <a:gd name="T27" fmla="*/ 1181514 h 1597025"/>
                <a:gd name="T28" fmla="*/ 1467631 w 2143125"/>
                <a:gd name="T29" fmla="*/ 1082095 h 1597025"/>
                <a:gd name="T30" fmla="*/ 1367044 w 2143125"/>
                <a:gd name="T31" fmla="*/ 822855 h 1597025"/>
                <a:gd name="T32" fmla="*/ 1287607 w 2143125"/>
                <a:gd name="T33" fmla="*/ 640469 h 1597025"/>
                <a:gd name="T34" fmla="*/ 637786 w 2143125"/>
                <a:gd name="T35" fmla="*/ 718735 h 1597025"/>
                <a:gd name="T36" fmla="*/ 475984 w 2143125"/>
                <a:gd name="T37" fmla="*/ 936375 h 1597025"/>
                <a:gd name="T38" fmla="*/ 436888 w 2143125"/>
                <a:gd name="T39" fmla="*/ 1185275 h 1597025"/>
                <a:gd name="T40" fmla="*/ 191242 w 2143125"/>
                <a:gd name="T41" fmla="*/ 1146495 h 1597025"/>
                <a:gd name="T42" fmla="*/ 46633 w 2143125"/>
                <a:gd name="T43" fmla="*/ 1053656 h 1597025"/>
                <a:gd name="T44" fmla="*/ 0 w 2143125"/>
                <a:gd name="T45" fmla="*/ 940371 h 1597025"/>
                <a:gd name="T46" fmla="*/ 50165 w 2143125"/>
                <a:gd name="T47" fmla="*/ 736128 h 1597025"/>
                <a:gd name="T48" fmla="*/ 952970 w 2143125"/>
                <a:gd name="T49" fmla="*/ 136844 h 1597025"/>
                <a:gd name="T50" fmla="*/ 1076540 w 2143125"/>
                <a:gd name="T51" fmla="*/ 163209 h 1597025"/>
                <a:gd name="T52" fmla="*/ 1174924 w 2143125"/>
                <a:gd name="T53" fmla="*/ 235007 h 1597025"/>
                <a:gd name="T54" fmla="*/ 1237061 w 2143125"/>
                <a:gd name="T55" fmla="*/ 340233 h 1597025"/>
                <a:gd name="T56" fmla="*/ 1251420 w 2143125"/>
                <a:gd name="T57" fmla="*/ 467116 h 1597025"/>
                <a:gd name="T58" fmla="*/ 1213290 w 2143125"/>
                <a:gd name="T59" fmla="*/ 585759 h 1597025"/>
                <a:gd name="T60" fmla="*/ 1132322 w 2143125"/>
                <a:gd name="T61" fmla="*/ 676861 h 1597025"/>
                <a:gd name="T62" fmla="*/ 1020756 w 2143125"/>
                <a:gd name="T63" fmla="*/ 728650 h 1597025"/>
                <a:gd name="T64" fmla="*/ 892716 w 2143125"/>
                <a:gd name="T65" fmla="*/ 730298 h 1597025"/>
                <a:gd name="T66" fmla="*/ 779502 w 2143125"/>
                <a:gd name="T67" fmla="*/ 680863 h 1597025"/>
                <a:gd name="T68" fmla="*/ 696652 w 2143125"/>
                <a:gd name="T69" fmla="*/ 592115 h 1597025"/>
                <a:gd name="T70" fmla="*/ 655933 w 2143125"/>
                <a:gd name="T71" fmla="*/ 474649 h 1597025"/>
                <a:gd name="T72" fmla="*/ 666760 w 2143125"/>
                <a:gd name="T73" fmla="*/ 347531 h 1597025"/>
                <a:gd name="T74" fmla="*/ 726308 w 2143125"/>
                <a:gd name="T75" fmla="*/ 240187 h 1597025"/>
                <a:gd name="T76" fmla="*/ 823046 w 2143125"/>
                <a:gd name="T77" fmla="*/ 166505 h 1597025"/>
                <a:gd name="T78" fmla="*/ 945438 w 2143125"/>
                <a:gd name="T79" fmla="*/ 136844 h 1597025"/>
                <a:gd name="T80" fmla="*/ 1618384 w 2143125"/>
                <a:gd name="T81" fmla="*/ 22111 h 1597025"/>
                <a:gd name="T82" fmla="*/ 1763195 w 2143125"/>
                <a:gd name="T83" fmla="*/ 163718 h 1597025"/>
                <a:gd name="T84" fmla="*/ 1787878 w 2143125"/>
                <a:gd name="T85" fmla="*/ 278038 h 1597025"/>
                <a:gd name="T86" fmla="*/ 1763195 w 2143125"/>
                <a:gd name="T87" fmla="*/ 392122 h 1597025"/>
                <a:gd name="T88" fmla="*/ 1618384 w 2143125"/>
                <a:gd name="T89" fmla="*/ 533963 h 1597025"/>
                <a:gd name="T90" fmla="*/ 1498492 w 2143125"/>
                <a:gd name="T91" fmla="*/ 555604 h 1597025"/>
                <a:gd name="T92" fmla="*/ 1344043 w 2143125"/>
                <a:gd name="T93" fmla="*/ 467159 h 1597025"/>
                <a:gd name="T94" fmla="*/ 1325941 w 2143125"/>
                <a:gd name="T95" fmla="*/ 314968 h 1597025"/>
                <a:gd name="T96" fmla="*/ 1255886 w 2143125"/>
                <a:gd name="T97" fmla="*/ 187946 h 1597025"/>
                <a:gd name="T98" fmla="*/ 1350390 w 2143125"/>
                <a:gd name="T99" fmla="*/ 51280 h 1597025"/>
                <a:gd name="T100" fmla="*/ 396165 w 2143125"/>
                <a:gd name="T101" fmla="*/ 0 h 1597025"/>
                <a:gd name="T102" fmla="*/ 564484 w 2143125"/>
                <a:gd name="T103" fmla="*/ 57396 h 1597025"/>
                <a:gd name="T104" fmla="*/ 645353 w 2143125"/>
                <a:gd name="T105" fmla="*/ 194532 h 1597025"/>
                <a:gd name="T106" fmla="*/ 578120 w 2143125"/>
                <a:gd name="T107" fmla="*/ 323201 h 1597025"/>
                <a:gd name="T108" fmla="*/ 564014 w 2143125"/>
                <a:gd name="T109" fmla="*/ 482449 h 1597025"/>
                <a:gd name="T110" fmla="*/ 396165 w 2143125"/>
                <a:gd name="T111" fmla="*/ 555840 h 1597025"/>
                <a:gd name="T112" fmla="*/ 281916 w 2143125"/>
                <a:gd name="T113" fmla="*/ 531141 h 1597025"/>
                <a:gd name="T114" fmla="*/ 140396 w 2143125"/>
                <a:gd name="T115" fmla="*/ 386242 h 1597025"/>
                <a:gd name="T116" fmla="*/ 118533 w 2143125"/>
                <a:gd name="T117" fmla="*/ 270745 h 1597025"/>
                <a:gd name="T118" fmla="*/ 145803 w 2143125"/>
                <a:gd name="T119" fmla="*/ 157366 h 1597025"/>
                <a:gd name="T120" fmla="*/ 294375 w 2143125"/>
                <a:gd name="T121" fmla="*/ 19524 h 159702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43125" h="1597025">
                  <a:moveTo>
                    <a:pt x="795561" y="879475"/>
                  </a:moveTo>
                  <a:lnTo>
                    <a:pt x="1072091" y="1110003"/>
                  </a:lnTo>
                  <a:lnTo>
                    <a:pt x="1348886" y="879475"/>
                  </a:lnTo>
                  <a:lnTo>
                    <a:pt x="1360276" y="888484"/>
                  </a:lnTo>
                  <a:lnTo>
                    <a:pt x="1371400" y="897758"/>
                  </a:lnTo>
                  <a:lnTo>
                    <a:pt x="1382525" y="907297"/>
                  </a:lnTo>
                  <a:lnTo>
                    <a:pt x="1393120" y="917101"/>
                  </a:lnTo>
                  <a:lnTo>
                    <a:pt x="1403186" y="927435"/>
                  </a:lnTo>
                  <a:lnTo>
                    <a:pt x="1413516" y="937504"/>
                  </a:lnTo>
                  <a:lnTo>
                    <a:pt x="1423316" y="948368"/>
                  </a:lnTo>
                  <a:lnTo>
                    <a:pt x="1432587" y="959497"/>
                  </a:lnTo>
                  <a:lnTo>
                    <a:pt x="1441857" y="970891"/>
                  </a:lnTo>
                  <a:lnTo>
                    <a:pt x="1450863" y="982550"/>
                  </a:lnTo>
                  <a:lnTo>
                    <a:pt x="1459074" y="994739"/>
                  </a:lnTo>
                  <a:lnTo>
                    <a:pt x="1467550" y="1006663"/>
                  </a:lnTo>
                  <a:lnTo>
                    <a:pt x="1475232" y="1019116"/>
                  </a:lnTo>
                  <a:lnTo>
                    <a:pt x="1482913" y="1032100"/>
                  </a:lnTo>
                  <a:lnTo>
                    <a:pt x="1490065" y="1044819"/>
                  </a:lnTo>
                  <a:lnTo>
                    <a:pt x="1496687" y="1057803"/>
                  </a:lnTo>
                  <a:lnTo>
                    <a:pt x="1503308" y="1071581"/>
                  </a:lnTo>
                  <a:lnTo>
                    <a:pt x="1509401" y="1085095"/>
                  </a:lnTo>
                  <a:lnTo>
                    <a:pt x="1515228" y="1098874"/>
                  </a:lnTo>
                  <a:lnTo>
                    <a:pt x="1520525" y="1113182"/>
                  </a:lnTo>
                  <a:lnTo>
                    <a:pt x="1525558" y="1127226"/>
                  </a:lnTo>
                  <a:lnTo>
                    <a:pt x="1530061" y="1141799"/>
                  </a:lnTo>
                  <a:lnTo>
                    <a:pt x="1534034" y="1156638"/>
                  </a:lnTo>
                  <a:lnTo>
                    <a:pt x="1538007" y="1171477"/>
                  </a:lnTo>
                  <a:lnTo>
                    <a:pt x="1541186" y="1186580"/>
                  </a:lnTo>
                  <a:lnTo>
                    <a:pt x="1544364" y="1201684"/>
                  </a:lnTo>
                  <a:lnTo>
                    <a:pt x="1546748" y="1217052"/>
                  </a:lnTo>
                  <a:lnTo>
                    <a:pt x="1548867" y="1232686"/>
                  </a:lnTo>
                  <a:lnTo>
                    <a:pt x="1550456" y="1248319"/>
                  </a:lnTo>
                  <a:lnTo>
                    <a:pt x="1551781" y="1264218"/>
                  </a:lnTo>
                  <a:lnTo>
                    <a:pt x="1552310" y="1280116"/>
                  </a:lnTo>
                  <a:lnTo>
                    <a:pt x="1552575" y="1296279"/>
                  </a:lnTo>
                  <a:lnTo>
                    <a:pt x="1552310" y="1305554"/>
                  </a:lnTo>
                  <a:lnTo>
                    <a:pt x="1551781" y="1314298"/>
                  </a:lnTo>
                  <a:lnTo>
                    <a:pt x="1550456" y="1323307"/>
                  </a:lnTo>
                  <a:lnTo>
                    <a:pt x="1548867" y="1332316"/>
                  </a:lnTo>
                  <a:lnTo>
                    <a:pt x="1547013" y="1341060"/>
                  </a:lnTo>
                  <a:lnTo>
                    <a:pt x="1544894" y="1349539"/>
                  </a:lnTo>
                  <a:lnTo>
                    <a:pt x="1542245" y="1358018"/>
                  </a:lnTo>
                  <a:lnTo>
                    <a:pt x="1539067" y="1366233"/>
                  </a:lnTo>
                  <a:lnTo>
                    <a:pt x="1535623" y="1374182"/>
                  </a:lnTo>
                  <a:lnTo>
                    <a:pt x="1531650" y="1382396"/>
                  </a:lnTo>
                  <a:lnTo>
                    <a:pt x="1527677" y="1390080"/>
                  </a:lnTo>
                  <a:lnTo>
                    <a:pt x="1522909" y="1397765"/>
                  </a:lnTo>
                  <a:lnTo>
                    <a:pt x="1518406" y="1405184"/>
                  </a:lnTo>
                  <a:lnTo>
                    <a:pt x="1513109" y="1412603"/>
                  </a:lnTo>
                  <a:lnTo>
                    <a:pt x="1507811" y="1420022"/>
                  </a:lnTo>
                  <a:lnTo>
                    <a:pt x="1501984" y="1427177"/>
                  </a:lnTo>
                  <a:lnTo>
                    <a:pt x="1495892" y="1433801"/>
                  </a:lnTo>
                  <a:lnTo>
                    <a:pt x="1489800" y="1440955"/>
                  </a:lnTo>
                  <a:lnTo>
                    <a:pt x="1483178" y="1447315"/>
                  </a:lnTo>
                  <a:lnTo>
                    <a:pt x="1476026" y="1453939"/>
                  </a:lnTo>
                  <a:lnTo>
                    <a:pt x="1469404" y="1460298"/>
                  </a:lnTo>
                  <a:lnTo>
                    <a:pt x="1461988" y="1466658"/>
                  </a:lnTo>
                  <a:lnTo>
                    <a:pt x="1454306" y="1472752"/>
                  </a:lnTo>
                  <a:lnTo>
                    <a:pt x="1446360" y="1478582"/>
                  </a:lnTo>
                  <a:lnTo>
                    <a:pt x="1438414" y="1484411"/>
                  </a:lnTo>
                  <a:lnTo>
                    <a:pt x="1430468" y="1490241"/>
                  </a:lnTo>
                  <a:lnTo>
                    <a:pt x="1421992" y="1495540"/>
                  </a:lnTo>
                  <a:lnTo>
                    <a:pt x="1413516" y="1501105"/>
                  </a:lnTo>
                  <a:lnTo>
                    <a:pt x="1404775" y="1506404"/>
                  </a:lnTo>
                  <a:lnTo>
                    <a:pt x="1395769" y="1511439"/>
                  </a:lnTo>
                  <a:lnTo>
                    <a:pt x="1387028" y="1516208"/>
                  </a:lnTo>
                  <a:lnTo>
                    <a:pt x="1377757" y="1521243"/>
                  </a:lnTo>
                  <a:lnTo>
                    <a:pt x="1359216" y="1530252"/>
                  </a:lnTo>
                  <a:lnTo>
                    <a:pt x="1340145" y="1538731"/>
                  </a:lnTo>
                  <a:lnTo>
                    <a:pt x="1320544" y="1546945"/>
                  </a:lnTo>
                  <a:lnTo>
                    <a:pt x="1300944" y="1554364"/>
                  </a:lnTo>
                  <a:lnTo>
                    <a:pt x="1280813" y="1560989"/>
                  </a:lnTo>
                  <a:lnTo>
                    <a:pt x="1260947" y="1567083"/>
                  </a:lnTo>
                  <a:lnTo>
                    <a:pt x="1241082" y="1573177"/>
                  </a:lnTo>
                  <a:lnTo>
                    <a:pt x="1220951" y="1577947"/>
                  </a:lnTo>
                  <a:lnTo>
                    <a:pt x="1200821" y="1582452"/>
                  </a:lnTo>
                  <a:lnTo>
                    <a:pt x="1181485" y="1586426"/>
                  </a:lnTo>
                  <a:lnTo>
                    <a:pt x="1161884" y="1589606"/>
                  </a:lnTo>
                  <a:lnTo>
                    <a:pt x="1142813" y="1592256"/>
                  </a:lnTo>
                  <a:lnTo>
                    <a:pt x="1124272" y="1594375"/>
                  </a:lnTo>
                  <a:lnTo>
                    <a:pt x="1106525" y="1595965"/>
                  </a:lnTo>
                  <a:lnTo>
                    <a:pt x="1088779" y="1596760"/>
                  </a:lnTo>
                  <a:lnTo>
                    <a:pt x="1072091" y="1597025"/>
                  </a:lnTo>
                  <a:lnTo>
                    <a:pt x="1055669" y="1596760"/>
                  </a:lnTo>
                  <a:lnTo>
                    <a:pt x="1037922" y="1595965"/>
                  </a:lnTo>
                  <a:lnTo>
                    <a:pt x="1020176" y="1594375"/>
                  </a:lnTo>
                  <a:lnTo>
                    <a:pt x="1001635" y="1592256"/>
                  </a:lnTo>
                  <a:lnTo>
                    <a:pt x="982299" y="1589606"/>
                  </a:lnTo>
                  <a:lnTo>
                    <a:pt x="963228" y="1586426"/>
                  </a:lnTo>
                  <a:lnTo>
                    <a:pt x="943627" y="1582452"/>
                  </a:lnTo>
                  <a:lnTo>
                    <a:pt x="923496" y="1577947"/>
                  </a:lnTo>
                  <a:lnTo>
                    <a:pt x="903631" y="1573177"/>
                  </a:lnTo>
                  <a:lnTo>
                    <a:pt x="883765" y="1567083"/>
                  </a:lnTo>
                  <a:lnTo>
                    <a:pt x="863634" y="1560989"/>
                  </a:lnTo>
                  <a:lnTo>
                    <a:pt x="843504" y="1554364"/>
                  </a:lnTo>
                  <a:lnTo>
                    <a:pt x="823903" y="1546945"/>
                  </a:lnTo>
                  <a:lnTo>
                    <a:pt x="804302" y="1538731"/>
                  </a:lnTo>
                  <a:lnTo>
                    <a:pt x="785496" y="1530252"/>
                  </a:lnTo>
                  <a:lnTo>
                    <a:pt x="766690" y="1521243"/>
                  </a:lnTo>
                  <a:lnTo>
                    <a:pt x="757419" y="1516208"/>
                  </a:lnTo>
                  <a:lnTo>
                    <a:pt x="748414" y="1511439"/>
                  </a:lnTo>
                  <a:lnTo>
                    <a:pt x="739673" y="1506404"/>
                  </a:lnTo>
                  <a:lnTo>
                    <a:pt x="730932" y="1501105"/>
                  </a:lnTo>
                  <a:lnTo>
                    <a:pt x="722720" y="1495540"/>
                  </a:lnTo>
                  <a:lnTo>
                    <a:pt x="714244" y="1490241"/>
                  </a:lnTo>
                  <a:lnTo>
                    <a:pt x="706033" y="1484411"/>
                  </a:lnTo>
                  <a:lnTo>
                    <a:pt x="697822" y="1478582"/>
                  </a:lnTo>
                  <a:lnTo>
                    <a:pt x="690141" y="1472752"/>
                  </a:lnTo>
                  <a:lnTo>
                    <a:pt x="682724" y="1466658"/>
                  </a:lnTo>
                  <a:lnTo>
                    <a:pt x="675308" y="1460298"/>
                  </a:lnTo>
                  <a:lnTo>
                    <a:pt x="668421" y="1453939"/>
                  </a:lnTo>
                  <a:lnTo>
                    <a:pt x="661534" y="1447315"/>
                  </a:lnTo>
                  <a:lnTo>
                    <a:pt x="655177" y="1440955"/>
                  </a:lnTo>
                  <a:lnTo>
                    <a:pt x="648555" y="1433801"/>
                  </a:lnTo>
                  <a:lnTo>
                    <a:pt x="642728" y="1427177"/>
                  </a:lnTo>
                  <a:lnTo>
                    <a:pt x="636901" y="1420022"/>
                  </a:lnTo>
                  <a:lnTo>
                    <a:pt x="631338" y="1412603"/>
                  </a:lnTo>
                  <a:lnTo>
                    <a:pt x="626306" y="1405184"/>
                  </a:lnTo>
                  <a:lnTo>
                    <a:pt x="621538" y="1397765"/>
                  </a:lnTo>
                  <a:lnTo>
                    <a:pt x="616770" y="1390080"/>
                  </a:lnTo>
                  <a:lnTo>
                    <a:pt x="612797" y="1382396"/>
                  </a:lnTo>
                  <a:lnTo>
                    <a:pt x="609089" y="1374182"/>
                  </a:lnTo>
                  <a:lnTo>
                    <a:pt x="605646" y="1366233"/>
                  </a:lnTo>
                  <a:lnTo>
                    <a:pt x="602467" y="1358018"/>
                  </a:lnTo>
                  <a:lnTo>
                    <a:pt x="599818" y="1349539"/>
                  </a:lnTo>
                  <a:lnTo>
                    <a:pt x="597434" y="1341060"/>
                  </a:lnTo>
                  <a:lnTo>
                    <a:pt x="595580" y="1332316"/>
                  </a:lnTo>
                  <a:lnTo>
                    <a:pt x="593991" y="1323307"/>
                  </a:lnTo>
                  <a:lnTo>
                    <a:pt x="592932" y="1314298"/>
                  </a:lnTo>
                  <a:lnTo>
                    <a:pt x="592402" y="1305554"/>
                  </a:lnTo>
                  <a:lnTo>
                    <a:pt x="592137" y="1296279"/>
                  </a:lnTo>
                  <a:lnTo>
                    <a:pt x="592402" y="1280116"/>
                  </a:lnTo>
                  <a:lnTo>
                    <a:pt x="592932" y="1264218"/>
                  </a:lnTo>
                  <a:lnTo>
                    <a:pt x="594256" y="1248319"/>
                  </a:lnTo>
                  <a:lnTo>
                    <a:pt x="595845" y="1232686"/>
                  </a:lnTo>
                  <a:lnTo>
                    <a:pt x="597699" y="1217052"/>
                  </a:lnTo>
                  <a:lnTo>
                    <a:pt x="600348" y="1201684"/>
                  </a:lnTo>
                  <a:lnTo>
                    <a:pt x="603262" y="1186580"/>
                  </a:lnTo>
                  <a:lnTo>
                    <a:pt x="606705" y="1171477"/>
                  </a:lnTo>
                  <a:lnTo>
                    <a:pt x="610413" y="1156638"/>
                  </a:lnTo>
                  <a:lnTo>
                    <a:pt x="614386" y="1141799"/>
                  </a:lnTo>
                  <a:lnTo>
                    <a:pt x="618889" y="1127226"/>
                  </a:lnTo>
                  <a:lnTo>
                    <a:pt x="623922" y="1113182"/>
                  </a:lnTo>
                  <a:lnTo>
                    <a:pt x="629484" y="1098874"/>
                  </a:lnTo>
                  <a:lnTo>
                    <a:pt x="635047" y="1085095"/>
                  </a:lnTo>
                  <a:lnTo>
                    <a:pt x="641139" y="1071581"/>
                  </a:lnTo>
                  <a:lnTo>
                    <a:pt x="647761" y="1057803"/>
                  </a:lnTo>
                  <a:lnTo>
                    <a:pt x="654383" y="1044819"/>
                  </a:lnTo>
                  <a:lnTo>
                    <a:pt x="661534" y="1032100"/>
                  </a:lnTo>
                  <a:lnTo>
                    <a:pt x="669216" y="1019116"/>
                  </a:lnTo>
                  <a:lnTo>
                    <a:pt x="676897" y="1006663"/>
                  </a:lnTo>
                  <a:lnTo>
                    <a:pt x="685373" y="994739"/>
                  </a:lnTo>
                  <a:lnTo>
                    <a:pt x="693849" y="982550"/>
                  </a:lnTo>
                  <a:lnTo>
                    <a:pt x="702590" y="970891"/>
                  </a:lnTo>
                  <a:lnTo>
                    <a:pt x="711861" y="959497"/>
                  </a:lnTo>
                  <a:lnTo>
                    <a:pt x="721396" y="948368"/>
                  </a:lnTo>
                  <a:lnTo>
                    <a:pt x="730932" y="937504"/>
                  </a:lnTo>
                  <a:lnTo>
                    <a:pt x="741262" y="927435"/>
                  </a:lnTo>
                  <a:lnTo>
                    <a:pt x="751327" y="917101"/>
                  </a:lnTo>
                  <a:lnTo>
                    <a:pt x="762187" y="907297"/>
                  </a:lnTo>
                  <a:lnTo>
                    <a:pt x="773047" y="897758"/>
                  </a:lnTo>
                  <a:lnTo>
                    <a:pt x="783907" y="888484"/>
                  </a:lnTo>
                  <a:lnTo>
                    <a:pt x="795561" y="879475"/>
                  </a:lnTo>
                  <a:close/>
                  <a:moveTo>
                    <a:pt x="1959370" y="676275"/>
                  </a:moveTo>
                  <a:lnTo>
                    <a:pt x="1969946" y="684738"/>
                  </a:lnTo>
                  <a:lnTo>
                    <a:pt x="1979729" y="692937"/>
                  </a:lnTo>
                  <a:lnTo>
                    <a:pt x="1989776" y="701929"/>
                  </a:lnTo>
                  <a:lnTo>
                    <a:pt x="1999294" y="710922"/>
                  </a:lnTo>
                  <a:lnTo>
                    <a:pt x="2008812" y="720443"/>
                  </a:lnTo>
                  <a:lnTo>
                    <a:pt x="2017802" y="729964"/>
                  </a:lnTo>
                  <a:lnTo>
                    <a:pt x="2026527" y="739750"/>
                  </a:lnTo>
                  <a:lnTo>
                    <a:pt x="2035252" y="750064"/>
                  </a:lnTo>
                  <a:lnTo>
                    <a:pt x="2043184" y="760379"/>
                  </a:lnTo>
                  <a:lnTo>
                    <a:pt x="2051380" y="771222"/>
                  </a:lnTo>
                  <a:lnTo>
                    <a:pt x="2059047" y="782330"/>
                  </a:lnTo>
                  <a:lnTo>
                    <a:pt x="2066450" y="793439"/>
                  </a:lnTo>
                  <a:lnTo>
                    <a:pt x="2073589" y="804811"/>
                  </a:lnTo>
                  <a:lnTo>
                    <a:pt x="2080199" y="816448"/>
                  </a:lnTo>
                  <a:lnTo>
                    <a:pt x="2086809" y="828350"/>
                  </a:lnTo>
                  <a:lnTo>
                    <a:pt x="2093154" y="840516"/>
                  </a:lnTo>
                  <a:lnTo>
                    <a:pt x="2098707" y="852946"/>
                  </a:lnTo>
                  <a:lnTo>
                    <a:pt x="2104259" y="865112"/>
                  </a:lnTo>
                  <a:lnTo>
                    <a:pt x="2109547" y="877807"/>
                  </a:lnTo>
                  <a:lnTo>
                    <a:pt x="2114306" y="890766"/>
                  </a:lnTo>
                  <a:lnTo>
                    <a:pt x="2118801" y="903990"/>
                  </a:lnTo>
                  <a:lnTo>
                    <a:pt x="2123031" y="917214"/>
                  </a:lnTo>
                  <a:lnTo>
                    <a:pt x="2126733" y="930438"/>
                  </a:lnTo>
                  <a:lnTo>
                    <a:pt x="2130170" y="944191"/>
                  </a:lnTo>
                  <a:lnTo>
                    <a:pt x="2133078" y="957943"/>
                  </a:lnTo>
                  <a:lnTo>
                    <a:pt x="2135722" y="971696"/>
                  </a:lnTo>
                  <a:lnTo>
                    <a:pt x="2137837" y="985978"/>
                  </a:lnTo>
                  <a:lnTo>
                    <a:pt x="2139688" y="1000260"/>
                  </a:lnTo>
                  <a:lnTo>
                    <a:pt x="2141274" y="1014277"/>
                  </a:lnTo>
                  <a:lnTo>
                    <a:pt x="2142068" y="1028823"/>
                  </a:lnTo>
                  <a:lnTo>
                    <a:pt x="2143125" y="1043370"/>
                  </a:lnTo>
                  <a:lnTo>
                    <a:pt x="2143125" y="1058180"/>
                  </a:lnTo>
                  <a:lnTo>
                    <a:pt x="2143125" y="1066644"/>
                  </a:lnTo>
                  <a:lnTo>
                    <a:pt x="2142332" y="1075107"/>
                  </a:lnTo>
                  <a:lnTo>
                    <a:pt x="2141274" y="1083306"/>
                  </a:lnTo>
                  <a:lnTo>
                    <a:pt x="2139952" y="1091769"/>
                  </a:lnTo>
                  <a:lnTo>
                    <a:pt x="2138102" y="1099703"/>
                  </a:lnTo>
                  <a:lnTo>
                    <a:pt x="2135987" y="1107373"/>
                  </a:lnTo>
                  <a:lnTo>
                    <a:pt x="2133607" y="1115043"/>
                  </a:lnTo>
                  <a:lnTo>
                    <a:pt x="2130699" y="1122713"/>
                  </a:lnTo>
                  <a:lnTo>
                    <a:pt x="2127261" y="1130383"/>
                  </a:lnTo>
                  <a:lnTo>
                    <a:pt x="2124089" y="1137788"/>
                  </a:lnTo>
                  <a:lnTo>
                    <a:pt x="2119858" y="1144929"/>
                  </a:lnTo>
                  <a:lnTo>
                    <a:pt x="2115892" y="1152070"/>
                  </a:lnTo>
                  <a:lnTo>
                    <a:pt x="2111398" y="1159211"/>
                  </a:lnTo>
                  <a:lnTo>
                    <a:pt x="2106639" y="1165823"/>
                  </a:lnTo>
                  <a:lnTo>
                    <a:pt x="2101880" y="1172699"/>
                  </a:lnTo>
                  <a:lnTo>
                    <a:pt x="2096327" y="1179047"/>
                  </a:lnTo>
                  <a:lnTo>
                    <a:pt x="2090775" y="1185658"/>
                  </a:lnTo>
                  <a:lnTo>
                    <a:pt x="2084958" y="1191741"/>
                  </a:lnTo>
                  <a:lnTo>
                    <a:pt x="2078877" y="1197824"/>
                  </a:lnTo>
                  <a:lnTo>
                    <a:pt x="2072532" y="1204172"/>
                  </a:lnTo>
                  <a:lnTo>
                    <a:pt x="2066186" y="1209990"/>
                  </a:lnTo>
                  <a:lnTo>
                    <a:pt x="2059312" y="1215809"/>
                  </a:lnTo>
                  <a:lnTo>
                    <a:pt x="2052173" y="1221363"/>
                  </a:lnTo>
                  <a:lnTo>
                    <a:pt x="2045034" y="1226917"/>
                  </a:lnTo>
                  <a:lnTo>
                    <a:pt x="2037631" y="1232471"/>
                  </a:lnTo>
                  <a:lnTo>
                    <a:pt x="2029964" y="1237761"/>
                  </a:lnTo>
                  <a:lnTo>
                    <a:pt x="2022296" y="1242521"/>
                  </a:lnTo>
                  <a:lnTo>
                    <a:pt x="2014629" y="1247546"/>
                  </a:lnTo>
                  <a:lnTo>
                    <a:pt x="2006433" y="1252571"/>
                  </a:lnTo>
                  <a:lnTo>
                    <a:pt x="1998236" y="1257067"/>
                  </a:lnTo>
                  <a:lnTo>
                    <a:pt x="1981315" y="1266324"/>
                  </a:lnTo>
                  <a:lnTo>
                    <a:pt x="1964129" y="1274523"/>
                  </a:lnTo>
                  <a:lnTo>
                    <a:pt x="1946679" y="1282722"/>
                  </a:lnTo>
                  <a:lnTo>
                    <a:pt x="1928436" y="1290127"/>
                  </a:lnTo>
                  <a:lnTo>
                    <a:pt x="1910193" y="1296739"/>
                  </a:lnTo>
                  <a:lnTo>
                    <a:pt x="1891685" y="1303351"/>
                  </a:lnTo>
                  <a:lnTo>
                    <a:pt x="1873177" y="1308905"/>
                  </a:lnTo>
                  <a:lnTo>
                    <a:pt x="1854670" y="1314195"/>
                  </a:lnTo>
                  <a:lnTo>
                    <a:pt x="1836426" y="1318691"/>
                  </a:lnTo>
                  <a:lnTo>
                    <a:pt x="1817919" y="1322922"/>
                  </a:lnTo>
                  <a:lnTo>
                    <a:pt x="1799675" y="1326360"/>
                  </a:lnTo>
                  <a:lnTo>
                    <a:pt x="1781696" y="1329534"/>
                  </a:lnTo>
                  <a:lnTo>
                    <a:pt x="1764246" y="1331915"/>
                  </a:lnTo>
                  <a:lnTo>
                    <a:pt x="1747061" y="1333766"/>
                  </a:lnTo>
                  <a:lnTo>
                    <a:pt x="1730404" y="1335353"/>
                  </a:lnTo>
                  <a:lnTo>
                    <a:pt x="1714276" y="1336146"/>
                  </a:lnTo>
                  <a:lnTo>
                    <a:pt x="1698676" y="1336675"/>
                  </a:lnTo>
                  <a:lnTo>
                    <a:pt x="1687836" y="1336146"/>
                  </a:lnTo>
                  <a:lnTo>
                    <a:pt x="1676467" y="1335617"/>
                  </a:lnTo>
                  <a:lnTo>
                    <a:pt x="1664834" y="1335088"/>
                  </a:lnTo>
                  <a:lnTo>
                    <a:pt x="1652671" y="1333766"/>
                  </a:lnTo>
                  <a:lnTo>
                    <a:pt x="1653993" y="1324509"/>
                  </a:lnTo>
                  <a:lnTo>
                    <a:pt x="1654787" y="1314988"/>
                  </a:lnTo>
                  <a:lnTo>
                    <a:pt x="1655844" y="1305202"/>
                  </a:lnTo>
                  <a:lnTo>
                    <a:pt x="1655844" y="1295681"/>
                  </a:lnTo>
                  <a:lnTo>
                    <a:pt x="1655580" y="1275845"/>
                  </a:lnTo>
                  <a:lnTo>
                    <a:pt x="1654787" y="1256274"/>
                  </a:lnTo>
                  <a:lnTo>
                    <a:pt x="1653465" y="1236703"/>
                  </a:lnTo>
                  <a:lnTo>
                    <a:pt x="1651085" y="1217660"/>
                  </a:lnTo>
                  <a:lnTo>
                    <a:pt x="1648705" y="1198618"/>
                  </a:lnTo>
                  <a:lnTo>
                    <a:pt x="1645268" y="1179840"/>
                  </a:lnTo>
                  <a:lnTo>
                    <a:pt x="1641567" y="1161062"/>
                  </a:lnTo>
                  <a:lnTo>
                    <a:pt x="1637601" y="1142549"/>
                  </a:lnTo>
                  <a:lnTo>
                    <a:pt x="1632842" y="1124300"/>
                  </a:lnTo>
                  <a:lnTo>
                    <a:pt x="1627554" y="1106051"/>
                  </a:lnTo>
                  <a:lnTo>
                    <a:pt x="1621737" y="1088595"/>
                  </a:lnTo>
                  <a:lnTo>
                    <a:pt x="1615392" y="1070875"/>
                  </a:lnTo>
                  <a:lnTo>
                    <a:pt x="1608782" y="1053684"/>
                  </a:lnTo>
                  <a:lnTo>
                    <a:pt x="1601379" y="1036758"/>
                  </a:lnTo>
                  <a:lnTo>
                    <a:pt x="1593711" y="1019831"/>
                  </a:lnTo>
                  <a:lnTo>
                    <a:pt x="1585515" y="1003434"/>
                  </a:lnTo>
                  <a:lnTo>
                    <a:pt x="1576790" y="987565"/>
                  </a:lnTo>
                  <a:lnTo>
                    <a:pt x="1567800" y="971432"/>
                  </a:lnTo>
                  <a:lnTo>
                    <a:pt x="1558282" y="956092"/>
                  </a:lnTo>
                  <a:lnTo>
                    <a:pt x="1548235" y="940752"/>
                  </a:lnTo>
                  <a:lnTo>
                    <a:pt x="1537924" y="925942"/>
                  </a:lnTo>
                  <a:lnTo>
                    <a:pt x="1527084" y="911395"/>
                  </a:lnTo>
                  <a:lnTo>
                    <a:pt x="1515979" y="897114"/>
                  </a:lnTo>
                  <a:lnTo>
                    <a:pt x="1504345" y="883361"/>
                  </a:lnTo>
                  <a:lnTo>
                    <a:pt x="1492183" y="870137"/>
                  </a:lnTo>
                  <a:lnTo>
                    <a:pt x="1480021" y="856913"/>
                  </a:lnTo>
                  <a:lnTo>
                    <a:pt x="1467330" y="844218"/>
                  </a:lnTo>
                  <a:lnTo>
                    <a:pt x="1454375" y="832052"/>
                  </a:lnTo>
                  <a:lnTo>
                    <a:pt x="1440891" y="820151"/>
                  </a:lnTo>
                  <a:lnTo>
                    <a:pt x="1427406" y="808778"/>
                  </a:lnTo>
                  <a:lnTo>
                    <a:pt x="1413129" y="797670"/>
                  </a:lnTo>
                  <a:lnTo>
                    <a:pt x="1398587" y="787356"/>
                  </a:lnTo>
                  <a:lnTo>
                    <a:pt x="1407841" y="776776"/>
                  </a:lnTo>
                  <a:lnTo>
                    <a:pt x="1416831" y="765933"/>
                  </a:lnTo>
                  <a:lnTo>
                    <a:pt x="1425027" y="755089"/>
                  </a:lnTo>
                  <a:lnTo>
                    <a:pt x="1433487" y="744246"/>
                  </a:lnTo>
                  <a:lnTo>
                    <a:pt x="1441155" y="732344"/>
                  </a:lnTo>
                  <a:lnTo>
                    <a:pt x="1448558" y="720707"/>
                  </a:lnTo>
                  <a:lnTo>
                    <a:pt x="1455697" y="709070"/>
                  </a:lnTo>
                  <a:lnTo>
                    <a:pt x="1462307" y="696640"/>
                  </a:lnTo>
                  <a:lnTo>
                    <a:pt x="1698676" y="893147"/>
                  </a:lnTo>
                  <a:lnTo>
                    <a:pt x="1959370" y="676275"/>
                  </a:lnTo>
                  <a:close/>
                  <a:moveTo>
                    <a:pt x="183882" y="676275"/>
                  </a:moveTo>
                  <a:lnTo>
                    <a:pt x="445396" y="893147"/>
                  </a:lnTo>
                  <a:lnTo>
                    <a:pt x="682270" y="696640"/>
                  </a:lnTo>
                  <a:lnTo>
                    <a:pt x="688894" y="709070"/>
                  </a:lnTo>
                  <a:lnTo>
                    <a:pt x="696048" y="720707"/>
                  </a:lnTo>
                  <a:lnTo>
                    <a:pt x="703466" y="732344"/>
                  </a:lnTo>
                  <a:lnTo>
                    <a:pt x="711415" y="744246"/>
                  </a:lnTo>
                  <a:lnTo>
                    <a:pt x="719364" y="755089"/>
                  </a:lnTo>
                  <a:lnTo>
                    <a:pt x="728108" y="765933"/>
                  </a:lnTo>
                  <a:lnTo>
                    <a:pt x="736852" y="776776"/>
                  </a:lnTo>
                  <a:lnTo>
                    <a:pt x="746125" y="787356"/>
                  </a:lnTo>
                  <a:lnTo>
                    <a:pt x="731552" y="797670"/>
                  </a:lnTo>
                  <a:lnTo>
                    <a:pt x="717509" y="808778"/>
                  </a:lnTo>
                  <a:lnTo>
                    <a:pt x="703731" y="820151"/>
                  </a:lnTo>
                  <a:lnTo>
                    <a:pt x="690483" y="832052"/>
                  </a:lnTo>
                  <a:lnTo>
                    <a:pt x="677235" y="844218"/>
                  </a:lnTo>
                  <a:lnTo>
                    <a:pt x="664517" y="856913"/>
                  </a:lnTo>
                  <a:lnTo>
                    <a:pt x="652329" y="870137"/>
                  </a:lnTo>
                  <a:lnTo>
                    <a:pt x="640141" y="883361"/>
                  </a:lnTo>
                  <a:lnTo>
                    <a:pt x="628748" y="897114"/>
                  </a:lnTo>
                  <a:lnTo>
                    <a:pt x="617355" y="911395"/>
                  </a:lnTo>
                  <a:lnTo>
                    <a:pt x="606491" y="925942"/>
                  </a:lnTo>
                  <a:lnTo>
                    <a:pt x="596158" y="940752"/>
                  </a:lnTo>
                  <a:lnTo>
                    <a:pt x="586090" y="956092"/>
                  </a:lnTo>
                  <a:lnTo>
                    <a:pt x="576551" y="971432"/>
                  </a:lnTo>
                  <a:lnTo>
                    <a:pt x="567542" y="987565"/>
                  </a:lnTo>
                  <a:lnTo>
                    <a:pt x="559064" y="1003434"/>
                  </a:lnTo>
                  <a:lnTo>
                    <a:pt x="550585" y="1019831"/>
                  </a:lnTo>
                  <a:lnTo>
                    <a:pt x="542901" y="1036758"/>
                  </a:lnTo>
                  <a:lnTo>
                    <a:pt x="535482" y="1053684"/>
                  </a:lnTo>
                  <a:lnTo>
                    <a:pt x="528858" y="1070875"/>
                  </a:lnTo>
                  <a:lnTo>
                    <a:pt x="522499" y="1088595"/>
                  </a:lnTo>
                  <a:lnTo>
                    <a:pt x="516670" y="1106051"/>
                  </a:lnTo>
                  <a:lnTo>
                    <a:pt x="511371" y="1124300"/>
                  </a:lnTo>
                  <a:lnTo>
                    <a:pt x="506602" y="1142549"/>
                  </a:lnTo>
                  <a:lnTo>
                    <a:pt x="502627" y="1161062"/>
                  </a:lnTo>
                  <a:lnTo>
                    <a:pt x="498918" y="1179840"/>
                  </a:lnTo>
                  <a:lnTo>
                    <a:pt x="495473" y="1198618"/>
                  </a:lnTo>
                  <a:lnTo>
                    <a:pt x="492824" y="1217660"/>
                  </a:lnTo>
                  <a:lnTo>
                    <a:pt x="490704" y="1236703"/>
                  </a:lnTo>
                  <a:lnTo>
                    <a:pt x="489114" y="1256274"/>
                  </a:lnTo>
                  <a:lnTo>
                    <a:pt x="488585" y="1275845"/>
                  </a:lnTo>
                  <a:lnTo>
                    <a:pt x="488320" y="1295681"/>
                  </a:lnTo>
                  <a:lnTo>
                    <a:pt x="488585" y="1305202"/>
                  </a:lnTo>
                  <a:lnTo>
                    <a:pt x="489114" y="1314988"/>
                  </a:lnTo>
                  <a:lnTo>
                    <a:pt x="490174" y="1324509"/>
                  </a:lnTo>
                  <a:lnTo>
                    <a:pt x="491499" y="1333766"/>
                  </a:lnTo>
                  <a:lnTo>
                    <a:pt x="479311" y="1335088"/>
                  </a:lnTo>
                  <a:lnTo>
                    <a:pt x="467653" y="1335617"/>
                  </a:lnTo>
                  <a:lnTo>
                    <a:pt x="456260" y="1336146"/>
                  </a:lnTo>
                  <a:lnTo>
                    <a:pt x="445396" y="1336675"/>
                  </a:lnTo>
                  <a:lnTo>
                    <a:pt x="429764" y="1336146"/>
                  </a:lnTo>
                  <a:lnTo>
                    <a:pt x="413601" y="1335353"/>
                  </a:lnTo>
                  <a:lnTo>
                    <a:pt x="396909" y="1333766"/>
                  </a:lnTo>
                  <a:lnTo>
                    <a:pt x="379686" y="1331915"/>
                  </a:lnTo>
                  <a:lnTo>
                    <a:pt x="362199" y="1329534"/>
                  </a:lnTo>
                  <a:lnTo>
                    <a:pt x="344182" y="1326360"/>
                  </a:lnTo>
                  <a:lnTo>
                    <a:pt x="325900" y="1322922"/>
                  </a:lnTo>
                  <a:lnTo>
                    <a:pt x="307352" y="1318691"/>
                  </a:lnTo>
                  <a:lnTo>
                    <a:pt x="288805" y="1314195"/>
                  </a:lnTo>
                  <a:lnTo>
                    <a:pt x="270523" y="1308905"/>
                  </a:lnTo>
                  <a:lnTo>
                    <a:pt x="251976" y="1303351"/>
                  </a:lnTo>
                  <a:lnTo>
                    <a:pt x="233429" y="1296739"/>
                  </a:lnTo>
                  <a:lnTo>
                    <a:pt x="215147" y="1290127"/>
                  </a:lnTo>
                  <a:lnTo>
                    <a:pt x="196865" y="1282722"/>
                  </a:lnTo>
                  <a:lnTo>
                    <a:pt x="179377" y="1274523"/>
                  </a:lnTo>
                  <a:lnTo>
                    <a:pt x="162155" y="1266324"/>
                  </a:lnTo>
                  <a:lnTo>
                    <a:pt x="145197" y="1257067"/>
                  </a:lnTo>
                  <a:lnTo>
                    <a:pt x="136984" y="1252571"/>
                  </a:lnTo>
                  <a:lnTo>
                    <a:pt x="128770" y="1247546"/>
                  </a:lnTo>
                  <a:lnTo>
                    <a:pt x="121086" y="1242521"/>
                  </a:lnTo>
                  <a:lnTo>
                    <a:pt x="113402" y="1237761"/>
                  </a:lnTo>
                  <a:lnTo>
                    <a:pt x="105719" y="1232471"/>
                  </a:lnTo>
                  <a:lnTo>
                    <a:pt x="98300" y="1226917"/>
                  </a:lnTo>
                  <a:lnTo>
                    <a:pt x="91146" y="1221363"/>
                  </a:lnTo>
                  <a:lnTo>
                    <a:pt x="83992" y="1215809"/>
                  </a:lnTo>
                  <a:lnTo>
                    <a:pt x="77103" y="1209990"/>
                  </a:lnTo>
                  <a:lnTo>
                    <a:pt x="70744" y="1204172"/>
                  </a:lnTo>
                  <a:lnTo>
                    <a:pt x="64120" y="1197824"/>
                  </a:lnTo>
                  <a:lnTo>
                    <a:pt x="58291" y="1191741"/>
                  </a:lnTo>
                  <a:lnTo>
                    <a:pt x="52462" y="1185658"/>
                  </a:lnTo>
                  <a:lnTo>
                    <a:pt x="46898" y="1179047"/>
                  </a:lnTo>
                  <a:lnTo>
                    <a:pt x="41334" y="1172699"/>
                  </a:lnTo>
                  <a:lnTo>
                    <a:pt x="36564" y="1165823"/>
                  </a:lnTo>
                  <a:lnTo>
                    <a:pt x="31795" y="1159211"/>
                  </a:lnTo>
                  <a:lnTo>
                    <a:pt x="27291" y="1152070"/>
                  </a:lnTo>
                  <a:lnTo>
                    <a:pt x="23051" y="1144929"/>
                  </a:lnTo>
                  <a:lnTo>
                    <a:pt x="19077" y="1137788"/>
                  </a:lnTo>
                  <a:lnTo>
                    <a:pt x="15897" y="1130383"/>
                  </a:lnTo>
                  <a:lnTo>
                    <a:pt x="12453" y="1122713"/>
                  </a:lnTo>
                  <a:lnTo>
                    <a:pt x="9538" y="1115043"/>
                  </a:lnTo>
                  <a:lnTo>
                    <a:pt x="7154" y="1107373"/>
                  </a:lnTo>
                  <a:lnTo>
                    <a:pt x="5034" y="1099703"/>
                  </a:lnTo>
                  <a:lnTo>
                    <a:pt x="3179" y="1091769"/>
                  </a:lnTo>
                  <a:lnTo>
                    <a:pt x="1855" y="1083306"/>
                  </a:lnTo>
                  <a:lnTo>
                    <a:pt x="530" y="1075107"/>
                  </a:lnTo>
                  <a:lnTo>
                    <a:pt x="265" y="1066644"/>
                  </a:lnTo>
                  <a:lnTo>
                    <a:pt x="0" y="1058180"/>
                  </a:lnTo>
                  <a:lnTo>
                    <a:pt x="265" y="1043370"/>
                  </a:lnTo>
                  <a:lnTo>
                    <a:pt x="1060" y="1028823"/>
                  </a:lnTo>
                  <a:lnTo>
                    <a:pt x="1855" y="1014277"/>
                  </a:lnTo>
                  <a:lnTo>
                    <a:pt x="3444" y="1000260"/>
                  </a:lnTo>
                  <a:lnTo>
                    <a:pt x="5299" y="985978"/>
                  </a:lnTo>
                  <a:lnTo>
                    <a:pt x="7419" y="971696"/>
                  </a:lnTo>
                  <a:lnTo>
                    <a:pt x="10333" y="957943"/>
                  </a:lnTo>
                  <a:lnTo>
                    <a:pt x="12983" y="944191"/>
                  </a:lnTo>
                  <a:lnTo>
                    <a:pt x="16427" y="930438"/>
                  </a:lnTo>
                  <a:lnTo>
                    <a:pt x="20137" y="917214"/>
                  </a:lnTo>
                  <a:lnTo>
                    <a:pt x="24376" y="903990"/>
                  </a:lnTo>
                  <a:lnTo>
                    <a:pt x="28615" y="890766"/>
                  </a:lnTo>
                  <a:lnTo>
                    <a:pt x="33650" y="877807"/>
                  </a:lnTo>
                  <a:lnTo>
                    <a:pt x="38949" y="865112"/>
                  </a:lnTo>
                  <a:lnTo>
                    <a:pt x="44513" y="852946"/>
                  </a:lnTo>
                  <a:lnTo>
                    <a:pt x="50342" y="840516"/>
                  </a:lnTo>
                  <a:lnTo>
                    <a:pt x="56436" y="828350"/>
                  </a:lnTo>
                  <a:lnTo>
                    <a:pt x="63060" y="816448"/>
                  </a:lnTo>
                  <a:lnTo>
                    <a:pt x="69684" y="804811"/>
                  </a:lnTo>
                  <a:lnTo>
                    <a:pt x="76838" y="793439"/>
                  </a:lnTo>
                  <a:lnTo>
                    <a:pt x="84257" y="782330"/>
                  </a:lnTo>
                  <a:lnTo>
                    <a:pt x="91941" y="771222"/>
                  </a:lnTo>
                  <a:lnTo>
                    <a:pt x="100154" y="760379"/>
                  </a:lnTo>
                  <a:lnTo>
                    <a:pt x="108368" y="750064"/>
                  </a:lnTo>
                  <a:lnTo>
                    <a:pt x="116582" y="739750"/>
                  </a:lnTo>
                  <a:lnTo>
                    <a:pt x="125591" y="729964"/>
                  </a:lnTo>
                  <a:lnTo>
                    <a:pt x="134864" y="720443"/>
                  </a:lnTo>
                  <a:lnTo>
                    <a:pt x="144138" y="710922"/>
                  </a:lnTo>
                  <a:lnTo>
                    <a:pt x="153676" y="701929"/>
                  </a:lnTo>
                  <a:lnTo>
                    <a:pt x="163745" y="692937"/>
                  </a:lnTo>
                  <a:lnTo>
                    <a:pt x="173813" y="684738"/>
                  </a:lnTo>
                  <a:lnTo>
                    <a:pt x="183882" y="676275"/>
                  </a:lnTo>
                  <a:close/>
                  <a:moveTo>
                    <a:pt x="1063618" y="153988"/>
                  </a:moveTo>
                  <a:lnTo>
                    <a:pt x="1072091" y="153988"/>
                  </a:lnTo>
                  <a:lnTo>
                    <a:pt x="1080830" y="153988"/>
                  </a:lnTo>
                  <a:lnTo>
                    <a:pt x="1089568" y="154253"/>
                  </a:lnTo>
                  <a:lnTo>
                    <a:pt x="1098041" y="155048"/>
                  </a:lnTo>
                  <a:lnTo>
                    <a:pt x="1106779" y="155577"/>
                  </a:lnTo>
                  <a:lnTo>
                    <a:pt x="1114988" y="156902"/>
                  </a:lnTo>
                  <a:lnTo>
                    <a:pt x="1123726" y="157697"/>
                  </a:lnTo>
                  <a:lnTo>
                    <a:pt x="1131934" y="159286"/>
                  </a:lnTo>
                  <a:lnTo>
                    <a:pt x="1140143" y="160875"/>
                  </a:lnTo>
                  <a:lnTo>
                    <a:pt x="1148351" y="162730"/>
                  </a:lnTo>
                  <a:lnTo>
                    <a:pt x="1156295" y="164584"/>
                  </a:lnTo>
                  <a:lnTo>
                    <a:pt x="1164504" y="166703"/>
                  </a:lnTo>
                  <a:lnTo>
                    <a:pt x="1172447" y="169087"/>
                  </a:lnTo>
                  <a:lnTo>
                    <a:pt x="1180391" y="171471"/>
                  </a:lnTo>
                  <a:lnTo>
                    <a:pt x="1188070" y="174385"/>
                  </a:lnTo>
                  <a:lnTo>
                    <a:pt x="1196014" y="177564"/>
                  </a:lnTo>
                  <a:lnTo>
                    <a:pt x="1203693" y="180478"/>
                  </a:lnTo>
                  <a:lnTo>
                    <a:pt x="1211107" y="183656"/>
                  </a:lnTo>
                  <a:lnTo>
                    <a:pt x="1218521" y="187365"/>
                  </a:lnTo>
                  <a:lnTo>
                    <a:pt x="1225935" y="190808"/>
                  </a:lnTo>
                  <a:lnTo>
                    <a:pt x="1232820" y="194782"/>
                  </a:lnTo>
                  <a:lnTo>
                    <a:pt x="1239969" y="198755"/>
                  </a:lnTo>
                  <a:lnTo>
                    <a:pt x="1247118" y="202729"/>
                  </a:lnTo>
                  <a:lnTo>
                    <a:pt x="1254003" y="206967"/>
                  </a:lnTo>
                  <a:lnTo>
                    <a:pt x="1260623" y="211470"/>
                  </a:lnTo>
                  <a:lnTo>
                    <a:pt x="1267507" y="215974"/>
                  </a:lnTo>
                  <a:lnTo>
                    <a:pt x="1273862" y="221007"/>
                  </a:lnTo>
                  <a:lnTo>
                    <a:pt x="1280482" y="226040"/>
                  </a:lnTo>
                  <a:lnTo>
                    <a:pt x="1286837" y="230808"/>
                  </a:lnTo>
                  <a:lnTo>
                    <a:pt x="1293192" y="236106"/>
                  </a:lnTo>
                  <a:lnTo>
                    <a:pt x="1299017" y="241668"/>
                  </a:lnTo>
                  <a:lnTo>
                    <a:pt x="1305108" y="247231"/>
                  </a:lnTo>
                  <a:lnTo>
                    <a:pt x="1310668" y="252794"/>
                  </a:lnTo>
                  <a:lnTo>
                    <a:pt x="1316494" y="258622"/>
                  </a:lnTo>
                  <a:lnTo>
                    <a:pt x="1321790" y="264449"/>
                  </a:lnTo>
                  <a:lnTo>
                    <a:pt x="1327350" y="270277"/>
                  </a:lnTo>
                  <a:lnTo>
                    <a:pt x="1332646" y="276634"/>
                  </a:lnTo>
                  <a:lnTo>
                    <a:pt x="1337412" y="282992"/>
                  </a:lnTo>
                  <a:lnTo>
                    <a:pt x="1342443" y="289349"/>
                  </a:lnTo>
                  <a:lnTo>
                    <a:pt x="1347474" y="295972"/>
                  </a:lnTo>
                  <a:lnTo>
                    <a:pt x="1351976" y="302859"/>
                  </a:lnTo>
                  <a:lnTo>
                    <a:pt x="1356212" y="309482"/>
                  </a:lnTo>
                  <a:lnTo>
                    <a:pt x="1360714" y="316369"/>
                  </a:lnTo>
                  <a:lnTo>
                    <a:pt x="1364951" y="323521"/>
                  </a:lnTo>
                  <a:lnTo>
                    <a:pt x="1368922" y="330408"/>
                  </a:lnTo>
                  <a:lnTo>
                    <a:pt x="1372629" y="337560"/>
                  </a:lnTo>
                  <a:lnTo>
                    <a:pt x="1376337" y="344977"/>
                  </a:lnTo>
                  <a:lnTo>
                    <a:pt x="1379779" y="352395"/>
                  </a:lnTo>
                  <a:lnTo>
                    <a:pt x="1383221" y="359812"/>
                  </a:lnTo>
                  <a:lnTo>
                    <a:pt x="1386134" y="367494"/>
                  </a:lnTo>
                  <a:lnTo>
                    <a:pt x="1389047" y="375176"/>
                  </a:lnTo>
                  <a:lnTo>
                    <a:pt x="1391694" y="382857"/>
                  </a:lnTo>
                  <a:lnTo>
                    <a:pt x="1394342" y="391069"/>
                  </a:lnTo>
                  <a:lnTo>
                    <a:pt x="1396725" y="398751"/>
                  </a:lnTo>
                  <a:lnTo>
                    <a:pt x="1398844" y="406963"/>
                  </a:lnTo>
                  <a:lnTo>
                    <a:pt x="1400962" y="415175"/>
                  </a:lnTo>
                  <a:lnTo>
                    <a:pt x="1402551" y="423122"/>
                  </a:lnTo>
                  <a:lnTo>
                    <a:pt x="1404404" y="431333"/>
                  </a:lnTo>
                  <a:lnTo>
                    <a:pt x="1405728" y="439810"/>
                  </a:lnTo>
                  <a:lnTo>
                    <a:pt x="1406788" y="448022"/>
                  </a:lnTo>
                  <a:lnTo>
                    <a:pt x="1407847" y="456763"/>
                  </a:lnTo>
                  <a:lnTo>
                    <a:pt x="1408376" y="465240"/>
                  </a:lnTo>
                  <a:lnTo>
                    <a:pt x="1409171" y="473717"/>
                  </a:lnTo>
                  <a:lnTo>
                    <a:pt x="1409435" y="482458"/>
                  </a:lnTo>
                  <a:lnTo>
                    <a:pt x="1409700" y="491200"/>
                  </a:lnTo>
                  <a:lnTo>
                    <a:pt x="1409435" y="499941"/>
                  </a:lnTo>
                  <a:lnTo>
                    <a:pt x="1409171" y="508683"/>
                  </a:lnTo>
                  <a:lnTo>
                    <a:pt x="1408376" y="517159"/>
                  </a:lnTo>
                  <a:lnTo>
                    <a:pt x="1407847" y="525636"/>
                  </a:lnTo>
                  <a:lnTo>
                    <a:pt x="1406788" y="534113"/>
                  </a:lnTo>
                  <a:lnTo>
                    <a:pt x="1405728" y="542589"/>
                  </a:lnTo>
                  <a:lnTo>
                    <a:pt x="1404404" y="550801"/>
                  </a:lnTo>
                  <a:lnTo>
                    <a:pt x="1402551" y="559278"/>
                  </a:lnTo>
                  <a:lnTo>
                    <a:pt x="1400962" y="567489"/>
                  </a:lnTo>
                  <a:lnTo>
                    <a:pt x="1398844" y="575436"/>
                  </a:lnTo>
                  <a:lnTo>
                    <a:pt x="1396725" y="583648"/>
                  </a:lnTo>
                  <a:lnTo>
                    <a:pt x="1394342" y="591595"/>
                  </a:lnTo>
                  <a:lnTo>
                    <a:pt x="1391694" y="599277"/>
                  </a:lnTo>
                  <a:lnTo>
                    <a:pt x="1389047" y="607224"/>
                  </a:lnTo>
                  <a:lnTo>
                    <a:pt x="1386134" y="614641"/>
                  </a:lnTo>
                  <a:lnTo>
                    <a:pt x="1383221" y="622323"/>
                  </a:lnTo>
                  <a:lnTo>
                    <a:pt x="1379779" y="630270"/>
                  </a:lnTo>
                  <a:lnTo>
                    <a:pt x="1376337" y="637422"/>
                  </a:lnTo>
                  <a:lnTo>
                    <a:pt x="1372629" y="644574"/>
                  </a:lnTo>
                  <a:lnTo>
                    <a:pt x="1368922" y="651991"/>
                  </a:lnTo>
                  <a:lnTo>
                    <a:pt x="1364951" y="659143"/>
                  </a:lnTo>
                  <a:lnTo>
                    <a:pt x="1360714" y="666295"/>
                  </a:lnTo>
                  <a:lnTo>
                    <a:pt x="1356212" y="672918"/>
                  </a:lnTo>
                  <a:lnTo>
                    <a:pt x="1351976" y="679805"/>
                  </a:lnTo>
                  <a:lnTo>
                    <a:pt x="1347474" y="686427"/>
                  </a:lnTo>
                  <a:lnTo>
                    <a:pt x="1342443" y="693050"/>
                  </a:lnTo>
                  <a:lnTo>
                    <a:pt x="1337412" y="699672"/>
                  </a:lnTo>
                  <a:lnTo>
                    <a:pt x="1332646" y="705765"/>
                  </a:lnTo>
                  <a:lnTo>
                    <a:pt x="1327350" y="711857"/>
                  </a:lnTo>
                  <a:lnTo>
                    <a:pt x="1321790" y="718215"/>
                  </a:lnTo>
                  <a:lnTo>
                    <a:pt x="1316494" y="724043"/>
                  </a:lnTo>
                  <a:lnTo>
                    <a:pt x="1310668" y="729870"/>
                  </a:lnTo>
                  <a:lnTo>
                    <a:pt x="1305108" y="735433"/>
                  </a:lnTo>
                  <a:lnTo>
                    <a:pt x="1299017" y="740996"/>
                  </a:lnTo>
                  <a:lnTo>
                    <a:pt x="1293192" y="746294"/>
                  </a:lnTo>
                  <a:lnTo>
                    <a:pt x="1286837" y="751327"/>
                  </a:lnTo>
                  <a:lnTo>
                    <a:pt x="1280482" y="756625"/>
                  </a:lnTo>
                  <a:lnTo>
                    <a:pt x="1273862" y="761658"/>
                  </a:lnTo>
                  <a:lnTo>
                    <a:pt x="1267507" y="766161"/>
                  </a:lnTo>
                  <a:lnTo>
                    <a:pt x="1260623" y="770929"/>
                  </a:lnTo>
                  <a:lnTo>
                    <a:pt x="1254003" y="775432"/>
                  </a:lnTo>
                  <a:lnTo>
                    <a:pt x="1247118" y="779670"/>
                  </a:lnTo>
                  <a:lnTo>
                    <a:pt x="1239969" y="783909"/>
                  </a:lnTo>
                  <a:lnTo>
                    <a:pt x="1232820" y="787882"/>
                  </a:lnTo>
                  <a:lnTo>
                    <a:pt x="1225935" y="791591"/>
                  </a:lnTo>
                  <a:lnTo>
                    <a:pt x="1218521" y="795299"/>
                  </a:lnTo>
                  <a:lnTo>
                    <a:pt x="1211107" y="798743"/>
                  </a:lnTo>
                  <a:lnTo>
                    <a:pt x="1203693" y="801922"/>
                  </a:lnTo>
                  <a:lnTo>
                    <a:pt x="1196014" y="805100"/>
                  </a:lnTo>
                  <a:lnTo>
                    <a:pt x="1188070" y="807749"/>
                  </a:lnTo>
                  <a:lnTo>
                    <a:pt x="1180391" y="810663"/>
                  </a:lnTo>
                  <a:lnTo>
                    <a:pt x="1172447" y="813312"/>
                  </a:lnTo>
                  <a:lnTo>
                    <a:pt x="1164504" y="815696"/>
                  </a:lnTo>
                  <a:lnTo>
                    <a:pt x="1156295" y="817815"/>
                  </a:lnTo>
                  <a:lnTo>
                    <a:pt x="1148351" y="819935"/>
                  </a:lnTo>
                  <a:lnTo>
                    <a:pt x="1140143" y="821789"/>
                  </a:lnTo>
                  <a:lnTo>
                    <a:pt x="1131934" y="823378"/>
                  </a:lnTo>
                  <a:lnTo>
                    <a:pt x="1123726" y="824438"/>
                  </a:lnTo>
                  <a:lnTo>
                    <a:pt x="1114988" y="825762"/>
                  </a:lnTo>
                  <a:lnTo>
                    <a:pt x="1106779" y="826822"/>
                  </a:lnTo>
                  <a:lnTo>
                    <a:pt x="1098041" y="827617"/>
                  </a:lnTo>
                  <a:lnTo>
                    <a:pt x="1089568" y="827881"/>
                  </a:lnTo>
                  <a:lnTo>
                    <a:pt x="1080830" y="828146"/>
                  </a:lnTo>
                  <a:lnTo>
                    <a:pt x="1072091" y="828676"/>
                  </a:lnTo>
                  <a:lnTo>
                    <a:pt x="1063618" y="828146"/>
                  </a:lnTo>
                  <a:lnTo>
                    <a:pt x="1054880" y="827881"/>
                  </a:lnTo>
                  <a:lnTo>
                    <a:pt x="1046407" y="827617"/>
                  </a:lnTo>
                  <a:lnTo>
                    <a:pt x="1037669" y="826822"/>
                  </a:lnTo>
                  <a:lnTo>
                    <a:pt x="1029460" y="825762"/>
                  </a:lnTo>
                  <a:lnTo>
                    <a:pt x="1020987" y="824438"/>
                  </a:lnTo>
                  <a:lnTo>
                    <a:pt x="1012778" y="823378"/>
                  </a:lnTo>
                  <a:lnTo>
                    <a:pt x="1004305" y="821789"/>
                  </a:lnTo>
                  <a:lnTo>
                    <a:pt x="996096" y="819935"/>
                  </a:lnTo>
                  <a:lnTo>
                    <a:pt x="987888" y="817815"/>
                  </a:lnTo>
                  <a:lnTo>
                    <a:pt x="979944" y="815696"/>
                  </a:lnTo>
                  <a:lnTo>
                    <a:pt x="972000" y="813312"/>
                  </a:lnTo>
                  <a:lnTo>
                    <a:pt x="964321" y="810663"/>
                  </a:lnTo>
                  <a:lnTo>
                    <a:pt x="956113" y="807749"/>
                  </a:lnTo>
                  <a:lnTo>
                    <a:pt x="948434" y="805100"/>
                  </a:lnTo>
                  <a:lnTo>
                    <a:pt x="941020" y="801922"/>
                  </a:lnTo>
                  <a:lnTo>
                    <a:pt x="933341" y="798743"/>
                  </a:lnTo>
                  <a:lnTo>
                    <a:pt x="925927" y="795299"/>
                  </a:lnTo>
                  <a:lnTo>
                    <a:pt x="918513" y="791591"/>
                  </a:lnTo>
                  <a:lnTo>
                    <a:pt x="911628" y="787882"/>
                  </a:lnTo>
                  <a:lnTo>
                    <a:pt x="904479" y="783909"/>
                  </a:lnTo>
                  <a:lnTo>
                    <a:pt x="897329" y="779670"/>
                  </a:lnTo>
                  <a:lnTo>
                    <a:pt x="890445" y="775432"/>
                  </a:lnTo>
                  <a:lnTo>
                    <a:pt x="883825" y="770929"/>
                  </a:lnTo>
                  <a:lnTo>
                    <a:pt x="876940" y="766161"/>
                  </a:lnTo>
                  <a:lnTo>
                    <a:pt x="870585" y="761658"/>
                  </a:lnTo>
                  <a:lnTo>
                    <a:pt x="863965" y="756625"/>
                  </a:lnTo>
                  <a:lnTo>
                    <a:pt x="857875" y="751327"/>
                  </a:lnTo>
                  <a:lnTo>
                    <a:pt x="851785" y="746294"/>
                  </a:lnTo>
                  <a:lnTo>
                    <a:pt x="845430" y="740996"/>
                  </a:lnTo>
                  <a:lnTo>
                    <a:pt x="839605" y="735433"/>
                  </a:lnTo>
                  <a:lnTo>
                    <a:pt x="833779" y="729870"/>
                  </a:lnTo>
                  <a:lnTo>
                    <a:pt x="828219" y="724043"/>
                  </a:lnTo>
                  <a:lnTo>
                    <a:pt x="822658" y="718215"/>
                  </a:lnTo>
                  <a:lnTo>
                    <a:pt x="817097" y="711857"/>
                  </a:lnTo>
                  <a:lnTo>
                    <a:pt x="812066" y="705765"/>
                  </a:lnTo>
                  <a:lnTo>
                    <a:pt x="807035" y="699672"/>
                  </a:lnTo>
                  <a:lnTo>
                    <a:pt x="802004" y="693050"/>
                  </a:lnTo>
                  <a:lnTo>
                    <a:pt x="797503" y="686427"/>
                  </a:lnTo>
                  <a:lnTo>
                    <a:pt x="792737" y="679805"/>
                  </a:lnTo>
                  <a:lnTo>
                    <a:pt x="788235" y="672918"/>
                  </a:lnTo>
                  <a:lnTo>
                    <a:pt x="783734" y="666295"/>
                  </a:lnTo>
                  <a:lnTo>
                    <a:pt x="779762" y="659143"/>
                  </a:lnTo>
                  <a:lnTo>
                    <a:pt x="775790" y="651991"/>
                  </a:lnTo>
                  <a:lnTo>
                    <a:pt x="771818" y="644574"/>
                  </a:lnTo>
                  <a:lnTo>
                    <a:pt x="768376" y="637422"/>
                  </a:lnTo>
                  <a:lnTo>
                    <a:pt x="764669" y="630270"/>
                  </a:lnTo>
                  <a:lnTo>
                    <a:pt x="761491" y="622323"/>
                  </a:lnTo>
                  <a:lnTo>
                    <a:pt x="758579" y="614641"/>
                  </a:lnTo>
                  <a:lnTo>
                    <a:pt x="755401" y="607224"/>
                  </a:lnTo>
                  <a:lnTo>
                    <a:pt x="752753" y="599277"/>
                  </a:lnTo>
                  <a:lnTo>
                    <a:pt x="750105" y="591595"/>
                  </a:lnTo>
                  <a:lnTo>
                    <a:pt x="747722" y="583648"/>
                  </a:lnTo>
                  <a:lnTo>
                    <a:pt x="745604" y="575436"/>
                  </a:lnTo>
                  <a:lnTo>
                    <a:pt x="743750" y="567489"/>
                  </a:lnTo>
                  <a:lnTo>
                    <a:pt x="741897" y="559278"/>
                  </a:lnTo>
                  <a:lnTo>
                    <a:pt x="740308" y="550801"/>
                  </a:lnTo>
                  <a:lnTo>
                    <a:pt x="738719" y="542589"/>
                  </a:lnTo>
                  <a:lnTo>
                    <a:pt x="737925" y="534113"/>
                  </a:lnTo>
                  <a:lnTo>
                    <a:pt x="736601" y="525636"/>
                  </a:lnTo>
                  <a:lnTo>
                    <a:pt x="736071" y="517159"/>
                  </a:lnTo>
                  <a:lnTo>
                    <a:pt x="735277" y="508683"/>
                  </a:lnTo>
                  <a:lnTo>
                    <a:pt x="735012" y="499941"/>
                  </a:lnTo>
                  <a:lnTo>
                    <a:pt x="735012" y="491200"/>
                  </a:lnTo>
                  <a:lnTo>
                    <a:pt x="735012" y="482458"/>
                  </a:lnTo>
                  <a:lnTo>
                    <a:pt x="735277" y="473717"/>
                  </a:lnTo>
                  <a:lnTo>
                    <a:pt x="736071" y="465240"/>
                  </a:lnTo>
                  <a:lnTo>
                    <a:pt x="736601" y="456763"/>
                  </a:lnTo>
                  <a:lnTo>
                    <a:pt x="737925" y="448022"/>
                  </a:lnTo>
                  <a:lnTo>
                    <a:pt x="738719" y="439810"/>
                  </a:lnTo>
                  <a:lnTo>
                    <a:pt x="740308" y="431333"/>
                  </a:lnTo>
                  <a:lnTo>
                    <a:pt x="741897" y="423122"/>
                  </a:lnTo>
                  <a:lnTo>
                    <a:pt x="743750" y="415175"/>
                  </a:lnTo>
                  <a:lnTo>
                    <a:pt x="745604" y="406963"/>
                  </a:lnTo>
                  <a:lnTo>
                    <a:pt x="747722" y="398751"/>
                  </a:lnTo>
                  <a:lnTo>
                    <a:pt x="750105" y="391069"/>
                  </a:lnTo>
                  <a:lnTo>
                    <a:pt x="752753" y="382857"/>
                  </a:lnTo>
                  <a:lnTo>
                    <a:pt x="755401" y="375176"/>
                  </a:lnTo>
                  <a:lnTo>
                    <a:pt x="758579" y="367494"/>
                  </a:lnTo>
                  <a:lnTo>
                    <a:pt x="761491" y="359812"/>
                  </a:lnTo>
                  <a:lnTo>
                    <a:pt x="764669" y="352395"/>
                  </a:lnTo>
                  <a:lnTo>
                    <a:pt x="768376" y="344977"/>
                  </a:lnTo>
                  <a:lnTo>
                    <a:pt x="771818" y="337560"/>
                  </a:lnTo>
                  <a:lnTo>
                    <a:pt x="775790" y="330408"/>
                  </a:lnTo>
                  <a:lnTo>
                    <a:pt x="779762" y="323521"/>
                  </a:lnTo>
                  <a:lnTo>
                    <a:pt x="783734" y="316369"/>
                  </a:lnTo>
                  <a:lnTo>
                    <a:pt x="788235" y="309482"/>
                  </a:lnTo>
                  <a:lnTo>
                    <a:pt x="792737" y="302859"/>
                  </a:lnTo>
                  <a:lnTo>
                    <a:pt x="797503" y="295972"/>
                  </a:lnTo>
                  <a:lnTo>
                    <a:pt x="802004" y="289349"/>
                  </a:lnTo>
                  <a:lnTo>
                    <a:pt x="807035" y="282992"/>
                  </a:lnTo>
                  <a:lnTo>
                    <a:pt x="812066" y="276634"/>
                  </a:lnTo>
                  <a:lnTo>
                    <a:pt x="817097" y="270277"/>
                  </a:lnTo>
                  <a:lnTo>
                    <a:pt x="822658" y="264449"/>
                  </a:lnTo>
                  <a:lnTo>
                    <a:pt x="828219" y="258622"/>
                  </a:lnTo>
                  <a:lnTo>
                    <a:pt x="833779" y="252794"/>
                  </a:lnTo>
                  <a:lnTo>
                    <a:pt x="839605" y="247231"/>
                  </a:lnTo>
                  <a:lnTo>
                    <a:pt x="845430" y="241668"/>
                  </a:lnTo>
                  <a:lnTo>
                    <a:pt x="851785" y="236106"/>
                  </a:lnTo>
                  <a:lnTo>
                    <a:pt x="857875" y="230808"/>
                  </a:lnTo>
                  <a:lnTo>
                    <a:pt x="863965" y="226040"/>
                  </a:lnTo>
                  <a:lnTo>
                    <a:pt x="870585" y="221007"/>
                  </a:lnTo>
                  <a:lnTo>
                    <a:pt x="876940" y="215974"/>
                  </a:lnTo>
                  <a:lnTo>
                    <a:pt x="883825" y="211470"/>
                  </a:lnTo>
                  <a:lnTo>
                    <a:pt x="890445" y="206967"/>
                  </a:lnTo>
                  <a:lnTo>
                    <a:pt x="897329" y="202729"/>
                  </a:lnTo>
                  <a:lnTo>
                    <a:pt x="904479" y="198755"/>
                  </a:lnTo>
                  <a:lnTo>
                    <a:pt x="911628" y="194782"/>
                  </a:lnTo>
                  <a:lnTo>
                    <a:pt x="918513" y="190808"/>
                  </a:lnTo>
                  <a:lnTo>
                    <a:pt x="925927" y="187365"/>
                  </a:lnTo>
                  <a:lnTo>
                    <a:pt x="933341" y="183656"/>
                  </a:lnTo>
                  <a:lnTo>
                    <a:pt x="941020" y="180478"/>
                  </a:lnTo>
                  <a:lnTo>
                    <a:pt x="948434" y="177564"/>
                  </a:lnTo>
                  <a:lnTo>
                    <a:pt x="956113" y="174385"/>
                  </a:lnTo>
                  <a:lnTo>
                    <a:pt x="964321" y="171471"/>
                  </a:lnTo>
                  <a:lnTo>
                    <a:pt x="972000" y="169087"/>
                  </a:lnTo>
                  <a:lnTo>
                    <a:pt x="979944" y="166703"/>
                  </a:lnTo>
                  <a:lnTo>
                    <a:pt x="987888" y="164584"/>
                  </a:lnTo>
                  <a:lnTo>
                    <a:pt x="996096" y="162730"/>
                  </a:lnTo>
                  <a:lnTo>
                    <a:pt x="1004305" y="160875"/>
                  </a:lnTo>
                  <a:lnTo>
                    <a:pt x="1012778" y="159286"/>
                  </a:lnTo>
                  <a:lnTo>
                    <a:pt x="1020987" y="157697"/>
                  </a:lnTo>
                  <a:lnTo>
                    <a:pt x="1029460" y="156902"/>
                  </a:lnTo>
                  <a:lnTo>
                    <a:pt x="1037669" y="155577"/>
                  </a:lnTo>
                  <a:lnTo>
                    <a:pt x="1046407" y="155048"/>
                  </a:lnTo>
                  <a:lnTo>
                    <a:pt x="1054880" y="154253"/>
                  </a:lnTo>
                  <a:lnTo>
                    <a:pt x="1063618" y="153988"/>
                  </a:lnTo>
                  <a:close/>
                  <a:moveTo>
                    <a:pt x="1699027" y="0"/>
                  </a:moveTo>
                  <a:lnTo>
                    <a:pt x="1706961" y="265"/>
                  </a:lnTo>
                  <a:lnTo>
                    <a:pt x="1714895" y="794"/>
                  </a:lnTo>
                  <a:lnTo>
                    <a:pt x="1723093" y="1059"/>
                  </a:lnTo>
                  <a:lnTo>
                    <a:pt x="1731027" y="1853"/>
                  </a:lnTo>
                  <a:lnTo>
                    <a:pt x="1738697" y="2912"/>
                  </a:lnTo>
                  <a:lnTo>
                    <a:pt x="1746631" y="3706"/>
                  </a:lnTo>
                  <a:lnTo>
                    <a:pt x="1754565" y="5029"/>
                  </a:lnTo>
                  <a:lnTo>
                    <a:pt x="1762235" y="6617"/>
                  </a:lnTo>
                  <a:lnTo>
                    <a:pt x="1769640" y="8206"/>
                  </a:lnTo>
                  <a:lnTo>
                    <a:pt x="1777309" y="10058"/>
                  </a:lnTo>
                  <a:lnTo>
                    <a:pt x="1784714" y="12176"/>
                  </a:lnTo>
                  <a:lnTo>
                    <a:pt x="1792119" y="14294"/>
                  </a:lnTo>
                  <a:lnTo>
                    <a:pt x="1798996" y="16676"/>
                  </a:lnTo>
                  <a:lnTo>
                    <a:pt x="1806401" y="19323"/>
                  </a:lnTo>
                  <a:lnTo>
                    <a:pt x="1813541" y="21970"/>
                  </a:lnTo>
                  <a:lnTo>
                    <a:pt x="1820682" y="24881"/>
                  </a:lnTo>
                  <a:lnTo>
                    <a:pt x="1827823" y="27793"/>
                  </a:lnTo>
                  <a:lnTo>
                    <a:pt x="1834434" y="30969"/>
                  </a:lnTo>
                  <a:lnTo>
                    <a:pt x="1848187" y="38116"/>
                  </a:lnTo>
                  <a:lnTo>
                    <a:pt x="1861145" y="45528"/>
                  </a:lnTo>
                  <a:lnTo>
                    <a:pt x="1873575" y="53468"/>
                  </a:lnTo>
                  <a:lnTo>
                    <a:pt x="1886005" y="62468"/>
                  </a:lnTo>
                  <a:lnTo>
                    <a:pt x="1897642" y="71732"/>
                  </a:lnTo>
                  <a:lnTo>
                    <a:pt x="1909014" y="81526"/>
                  </a:lnTo>
                  <a:lnTo>
                    <a:pt x="1919857" y="91585"/>
                  </a:lnTo>
                  <a:lnTo>
                    <a:pt x="1930436" y="102437"/>
                  </a:lnTo>
                  <a:lnTo>
                    <a:pt x="1940221" y="113819"/>
                  </a:lnTo>
                  <a:lnTo>
                    <a:pt x="1949478" y="125466"/>
                  </a:lnTo>
                  <a:lnTo>
                    <a:pt x="1958205" y="137906"/>
                  </a:lnTo>
                  <a:lnTo>
                    <a:pt x="1966139" y="150612"/>
                  </a:lnTo>
                  <a:lnTo>
                    <a:pt x="1973809" y="163846"/>
                  </a:lnTo>
                  <a:lnTo>
                    <a:pt x="1980685" y="177081"/>
                  </a:lnTo>
                  <a:lnTo>
                    <a:pt x="1983594" y="184228"/>
                  </a:lnTo>
                  <a:lnTo>
                    <a:pt x="1986768" y="190845"/>
                  </a:lnTo>
                  <a:lnTo>
                    <a:pt x="1989677" y="197992"/>
                  </a:lnTo>
                  <a:lnTo>
                    <a:pt x="1992322" y="205139"/>
                  </a:lnTo>
                  <a:lnTo>
                    <a:pt x="1994966" y="212550"/>
                  </a:lnTo>
                  <a:lnTo>
                    <a:pt x="1997082" y="219962"/>
                  </a:lnTo>
                  <a:lnTo>
                    <a:pt x="1999727" y="227109"/>
                  </a:lnTo>
                  <a:lnTo>
                    <a:pt x="2001578" y="234785"/>
                  </a:lnTo>
                  <a:lnTo>
                    <a:pt x="2003429" y="242196"/>
                  </a:lnTo>
                  <a:lnTo>
                    <a:pt x="2005016" y="249872"/>
                  </a:lnTo>
                  <a:lnTo>
                    <a:pt x="2006338" y="257549"/>
                  </a:lnTo>
                  <a:lnTo>
                    <a:pt x="2007661" y="265225"/>
                  </a:lnTo>
                  <a:lnTo>
                    <a:pt x="2008983" y="272901"/>
                  </a:lnTo>
                  <a:lnTo>
                    <a:pt x="2009776" y="280577"/>
                  </a:lnTo>
                  <a:lnTo>
                    <a:pt x="2010570" y="288783"/>
                  </a:lnTo>
                  <a:lnTo>
                    <a:pt x="2011099" y="296723"/>
                  </a:lnTo>
                  <a:lnTo>
                    <a:pt x="2011363" y="304664"/>
                  </a:lnTo>
                  <a:lnTo>
                    <a:pt x="2011363" y="312870"/>
                  </a:lnTo>
                  <a:lnTo>
                    <a:pt x="2011363" y="320811"/>
                  </a:lnTo>
                  <a:lnTo>
                    <a:pt x="2011099" y="328752"/>
                  </a:lnTo>
                  <a:lnTo>
                    <a:pt x="2010570" y="336693"/>
                  </a:lnTo>
                  <a:lnTo>
                    <a:pt x="2009776" y="344898"/>
                  </a:lnTo>
                  <a:lnTo>
                    <a:pt x="2008983" y="352574"/>
                  </a:lnTo>
                  <a:lnTo>
                    <a:pt x="2007661" y="360250"/>
                  </a:lnTo>
                  <a:lnTo>
                    <a:pt x="2006338" y="367927"/>
                  </a:lnTo>
                  <a:lnTo>
                    <a:pt x="2005016" y="375603"/>
                  </a:lnTo>
                  <a:lnTo>
                    <a:pt x="2003429" y="383279"/>
                  </a:lnTo>
                  <a:lnTo>
                    <a:pt x="2001578" y="390690"/>
                  </a:lnTo>
                  <a:lnTo>
                    <a:pt x="1999727" y="398102"/>
                  </a:lnTo>
                  <a:lnTo>
                    <a:pt x="1997082" y="405513"/>
                  </a:lnTo>
                  <a:lnTo>
                    <a:pt x="1994966" y="412925"/>
                  </a:lnTo>
                  <a:lnTo>
                    <a:pt x="1992322" y="420072"/>
                  </a:lnTo>
                  <a:lnTo>
                    <a:pt x="1989677" y="427483"/>
                  </a:lnTo>
                  <a:lnTo>
                    <a:pt x="1986768" y="434630"/>
                  </a:lnTo>
                  <a:lnTo>
                    <a:pt x="1983594" y="441247"/>
                  </a:lnTo>
                  <a:lnTo>
                    <a:pt x="1980685" y="448129"/>
                  </a:lnTo>
                  <a:lnTo>
                    <a:pt x="1973809" y="461629"/>
                  </a:lnTo>
                  <a:lnTo>
                    <a:pt x="1966139" y="474863"/>
                  </a:lnTo>
                  <a:lnTo>
                    <a:pt x="1958205" y="487569"/>
                  </a:lnTo>
                  <a:lnTo>
                    <a:pt x="1949478" y="499480"/>
                  </a:lnTo>
                  <a:lnTo>
                    <a:pt x="1940221" y="511656"/>
                  </a:lnTo>
                  <a:lnTo>
                    <a:pt x="1930436" y="523038"/>
                  </a:lnTo>
                  <a:lnTo>
                    <a:pt x="1919857" y="533891"/>
                  </a:lnTo>
                  <a:lnTo>
                    <a:pt x="1909014" y="543949"/>
                  </a:lnTo>
                  <a:lnTo>
                    <a:pt x="1897642" y="553743"/>
                  </a:lnTo>
                  <a:lnTo>
                    <a:pt x="1886005" y="563007"/>
                  </a:lnTo>
                  <a:lnTo>
                    <a:pt x="1873575" y="572007"/>
                  </a:lnTo>
                  <a:lnTo>
                    <a:pt x="1861145" y="579948"/>
                  </a:lnTo>
                  <a:lnTo>
                    <a:pt x="1848187" y="587359"/>
                  </a:lnTo>
                  <a:lnTo>
                    <a:pt x="1834434" y="594506"/>
                  </a:lnTo>
                  <a:lnTo>
                    <a:pt x="1827823" y="597682"/>
                  </a:lnTo>
                  <a:lnTo>
                    <a:pt x="1820682" y="600858"/>
                  </a:lnTo>
                  <a:lnTo>
                    <a:pt x="1813541" y="603505"/>
                  </a:lnTo>
                  <a:lnTo>
                    <a:pt x="1806401" y="606152"/>
                  </a:lnTo>
                  <a:lnTo>
                    <a:pt x="1798996" y="608799"/>
                  </a:lnTo>
                  <a:lnTo>
                    <a:pt x="1792119" y="611182"/>
                  </a:lnTo>
                  <a:lnTo>
                    <a:pt x="1784714" y="613299"/>
                  </a:lnTo>
                  <a:lnTo>
                    <a:pt x="1777309" y="615417"/>
                  </a:lnTo>
                  <a:lnTo>
                    <a:pt x="1769640" y="617270"/>
                  </a:lnTo>
                  <a:lnTo>
                    <a:pt x="1762235" y="618858"/>
                  </a:lnTo>
                  <a:lnTo>
                    <a:pt x="1754565" y="620446"/>
                  </a:lnTo>
                  <a:lnTo>
                    <a:pt x="1746631" y="621769"/>
                  </a:lnTo>
                  <a:lnTo>
                    <a:pt x="1738697" y="622828"/>
                  </a:lnTo>
                  <a:lnTo>
                    <a:pt x="1731027" y="623622"/>
                  </a:lnTo>
                  <a:lnTo>
                    <a:pt x="1723093" y="624416"/>
                  </a:lnTo>
                  <a:lnTo>
                    <a:pt x="1714895" y="624681"/>
                  </a:lnTo>
                  <a:lnTo>
                    <a:pt x="1706961" y="625210"/>
                  </a:lnTo>
                  <a:lnTo>
                    <a:pt x="1699027" y="625475"/>
                  </a:lnTo>
                  <a:lnTo>
                    <a:pt x="1685803" y="625210"/>
                  </a:lnTo>
                  <a:lnTo>
                    <a:pt x="1672580" y="624152"/>
                  </a:lnTo>
                  <a:lnTo>
                    <a:pt x="1659357" y="622563"/>
                  </a:lnTo>
                  <a:lnTo>
                    <a:pt x="1646398" y="620711"/>
                  </a:lnTo>
                  <a:lnTo>
                    <a:pt x="1633439" y="618328"/>
                  </a:lnTo>
                  <a:lnTo>
                    <a:pt x="1620744" y="615152"/>
                  </a:lnTo>
                  <a:lnTo>
                    <a:pt x="1608314" y="611711"/>
                  </a:lnTo>
                  <a:lnTo>
                    <a:pt x="1596413" y="607741"/>
                  </a:lnTo>
                  <a:lnTo>
                    <a:pt x="1584248" y="603241"/>
                  </a:lnTo>
                  <a:lnTo>
                    <a:pt x="1572611" y="598211"/>
                  </a:lnTo>
                  <a:lnTo>
                    <a:pt x="1561239" y="592918"/>
                  </a:lnTo>
                  <a:lnTo>
                    <a:pt x="1549867" y="587094"/>
                  </a:lnTo>
                  <a:lnTo>
                    <a:pt x="1539024" y="580742"/>
                  </a:lnTo>
                  <a:lnTo>
                    <a:pt x="1528180" y="573860"/>
                  </a:lnTo>
                  <a:lnTo>
                    <a:pt x="1517866" y="566713"/>
                  </a:lnTo>
                  <a:lnTo>
                    <a:pt x="1508081" y="559301"/>
                  </a:lnTo>
                  <a:lnTo>
                    <a:pt x="1510197" y="542890"/>
                  </a:lnTo>
                  <a:lnTo>
                    <a:pt x="1512048" y="525685"/>
                  </a:lnTo>
                  <a:lnTo>
                    <a:pt x="1513106" y="508744"/>
                  </a:lnTo>
                  <a:lnTo>
                    <a:pt x="1513635" y="500539"/>
                  </a:lnTo>
                  <a:lnTo>
                    <a:pt x="1513635" y="491804"/>
                  </a:lnTo>
                  <a:lnTo>
                    <a:pt x="1513635" y="481481"/>
                  </a:lnTo>
                  <a:lnTo>
                    <a:pt x="1513106" y="471158"/>
                  </a:lnTo>
                  <a:lnTo>
                    <a:pt x="1512577" y="461099"/>
                  </a:lnTo>
                  <a:lnTo>
                    <a:pt x="1511783" y="451306"/>
                  </a:lnTo>
                  <a:lnTo>
                    <a:pt x="1510726" y="440982"/>
                  </a:lnTo>
                  <a:lnTo>
                    <a:pt x="1509403" y="431189"/>
                  </a:lnTo>
                  <a:lnTo>
                    <a:pt x="1508081" y="421395"/>
                  </a:lnTo>
                  <a:lnTo>
                    <a:pt x="1506230" y="411337"/>
                  </a:lnTo>
                  <a:lnTo>
                    <a:pt x="1504378" y="401808"/>
                  </a:lnTo>
                  <a:lnTo>
                    <a:pt x="1501998" y="392014"/>
                  </a:lnTo>
                  <a:lnTo>
                    <a:pt x="1499882" y="382485"/>
                  </a:lnTo>
                  <a:lnTo>
                    <a:pt x="1497238" y="372956"/>
                  </a:lnTo>
                  <a:lnTo>
                    <a:pt x="1494329" y="363691"/>
                  </a:lnTo>
                  <a:lnTo>
                    <a:pt x="1491684" y="354427"/>
                  </a:lnTo>
                  <a:lnTo>
                    <a:pt x="1488510" y="345163"/>
                  </a:lnTo>
                  <a:lnTo>
                    <a:pt x="1485072" y="335898"/>
                  </a:lnTo>
                  <a:lnTo>
                    <a:pt x="1481370" y="326899"/>
                  </a:lnTo>
                  <a:lnTo>
                    <a:pt x="1477667" y="317899"/>
                  </a:lnTo>
                  <a:lnTo>
                    <a:pt x="1473700" y="309164"/>
                  </a:lnTo>
                  <a:lnTo>
                    <a:pt x="1469733" y="300429"/>
                  </a:lnTo>
                  <a:lnTo>
                    <a:pt x="1465502" y="291694"/>
                  </a:lnTo>
                  <a:lnTo>
                    <a:pt x="1460741" y="283224"/>
                  </a:lnTo>
                  <a:lnTo>
                    <a:pt x="1456245" y="274754"/>
                  </a:lnTo>
                  <a:lnTo>
                    <a:pt x="1451220" y="266548"/>
                  </a:lnTo>
                  <a:lnTo>
                    <a:pt x="1446460" y="258078"/>
                  </a:lnTo>
                  <a:lnTo>
                    <a:pt x="1441171" y="250137"/>
                  </a:lnTo>
                  <a:lnTo>
                    <a:pt x="1435881" y="242196"/>
                  </a:lnTo>
                  <a:lnTo>
                    <a:pt x="1430327" y="234520"/>
                  </a:lnTo>
                  <a:lnTo>
                    <a:pt x="1424509" y="226844"/>
                  </a:lnTo>
                  <a:lnTo>
                    <a:pt x="1418691" y="218903"/>
                  </a:lnTo>
                  <a:lnTo>
                    <a:pt x="1412872" y="211492"/>
                  </a:lnTo>
                  <a:lnTo>
                    <a:pt x="1406525" y="204080"/>
                  </a:lnTo>
                  <a:lnTo>
                    <a:pt x="1411021" y="193492"/>
                  </a:lnTo>
                  <a:lnTo>
                    <a:pt x="1415517" y="182375"/>
                  </a:lnTo>
                  <a:lnTo>
                    <a:pt x="1420807" y="171787"/>
                  </a:lnTo>
                  <a:lnTo>
                    <a:pt x="1426360" y="161464"/>
                  </a:lnTo>
                  <a:lnTo>
                    <a:pt x="1432179" y="151141"/>
                  </a:lnTo>
                  <a:lnTo>
                    <a:pt x="1438261" y="141347"/>
                  </a:lnTo>
                  <a:lnTo>
                    <a:pt x="1445138" y="131818"/>
                  </a:lnTo>
                  <a:lnTo>
                    <a:pt x="1452014" y="122289"/>
                  </a:lnTo>
                  <a:lnTo>
                    <a:pt x="1459419" y="113025"/>
                  </a:lnTo>
                  <a:lnTo>
                    <a:pt x="1467088" y="104290"/>
                  </a:lnTo>
                  <a:lnTo>
                    <a:pt x="1474758" y="95555"/>
                  </a:lnTo>
                  <a:lnTo>
                    <a:pt x="1482956" y="87349"/>
                  </a:lnTo>
                  <a:lnTo>
                    <a:pt x="1491684" y="79673"/>
                  </a:lnTo>
                  <a:lnTo>
                    <a:pt x="1500676" y="71997"/>
                  </a:lnTo>
                  <a:lnTo>
                    <a:pt x="1509403" y="64586"/>
                  </a:lnTo>
                  <a:lnTo>
                    <a:pt x="1519189" y="57704"/>
                  </a:lnTo>
                  <a:lnTo>
                    <a:pt x="1528709" y="51086"/>
                  </a:lnTo>
                  <a:lnTo>
                    <a:pt x="1538495" y="44734"/>
                  </a:lnTo>
                  <a:lnTo>
                    <a:pt x="1548544" y="38910"/>
                  </a:lnTo>
                  <a:lnTo>
                    <a:pt x="1559123" y="33352"/>
                  </a:lnTo>
                  <a:lnTo>
                    <a:pt x="1569966" y="28058"/>
                  </a:lnTo>
                  <a:lnTo>
                    <a:pt x="1580810" y="23558"/>
                  </a:lnTo>
                  <a:lnTo>
                    <a:pt x="1591653" y="19323"/>
                  </a:lnTo>
                  <a:lnTo>
                    <a:pt x="1602760" y="15617"/>
                  </a:lnTo>
                  <a:lnTo>
                    <a:pt x="1614133" y="11911"/>
                  </a:lnTo>
                  <a:lnTo>
                    <a:pt x="1626034" y="8735"/>
                  </a:lnTo>
                  <a:lnTo>
                    <a:pt x="1637670" y="6353"/>
                  </a:lnTo>
                  <a:lnTo>
                    <a:pt x="1649571" y="3970"/>
                  </a:lnTo>
                  <a:lnTo>
                    <a:pt x="1662001" y="2647"/>
                  </a:lnTo>
                  <a:lnTo>
                    <a:pt x="1673902" y="1323"/>
                  </a:lnTo>
                  <a:lnTo>
                    <a:pt x="1686597" y="265"/>
                  </a:lnTo>
                  <a:lnTo>
                    <a:pt x="1699027" y="0"/>
                  </a:lnTo>
                  <a:close/>
                  <a:moveTo>
                    <a:pt x="445686" y="0"/>
                  </a:moveTo>
                  <a:lnTo>
                    <a:pt x="458116" y="265"/>
                  </a:lnTo>
                  <a:lnTo>
                    <a:pt x="470546" y="1323"/>
                  </a:lnTo>
                  <a:lnTo>
                    <a:pt x="482712" y="2647"/>
                  </a:lnTo>
                  <a:lnTo>
                    <a:pt x="494877" y="3970"/>
                  </a:lnTo>
                  <a:lnTo>
                    <a:pt x="507043" y="6353"/>
                  </a:lnTo>
                  <a:lnTo>
                    <a:pt x="518680" y="8735"/>
                  </a:lnTo>
                  <a:lnTo>
                    <a:pt x="530316" y="11911"/>
                  </a:lnTo>
                  <a:lnTo>
                    <a:pt x="541953" y="15617"/>
                  </a:lnTo>
                  <a:lnTo>
                    <a:pt x="552796" y="19323"/>
                  </a:lnTo>
                  <a:lnTo>
                    <a:pt x="563904" y="23558"/>
                  </a:lnTo>
                  <a:lnTo>
                    <a:pt x="574747" y="28058"/>
                  </a:lnTo>
                  <a:lnTo>
                    <a:pt x="585590" y="33352"/>
                  </a:lnTo>
                  <a:lnTo>
                    <a:pt x="596169" y="38910"/>
                  </a:lnTo>
                  <a:lnTo>
                    <a:pt x="606218" y="44734"/>
                  </a:lnTo>
                  <a:lnTo>
                    <a:pt x="616004" y="51086"/>
                  </a:lnTo>
                  <a:lnTo>
                    <a:pt x="625525" y="57704"/>
                  </a:lnTo>
                  <a:lnTo>
                    <a:pt x="635045" y="64586"/>
                  </a:lnTo>
                  <a:lnTo>
                    <a:pt x="644037" y="71997"/>
                  </a:lnTo>
                  <a:lnTo>
                    <a:pt x="653029" y="79673"/>
                  </a:lnTo>
                  <a:lnTo>
                    <a:pt x="661757" y="87349"/>
                  </a:lnTo>
                  <a:lnTo>
                    <a:pt x="669955" y="95555"/>
                  </a:lnTo>
                  <a:lnTo>
                    <a:pt x="677625" y="104290"/>
                  </a:lnTo>
                  <a:lnTo>
                    <a:pt x="685294" y="113025"/>
                  </a:lnTo>
                  <a:lnTo>
                    <a:pt x="692699" y="122289"/>
                  </a:lnTo>
                  <a:lnTo>
                    <a:pt x="699576" y="131818"/>
                  </a:lnTo>
                  <a:lnTo>
                    <a:pt x="706452" y="141347"/>
                  </a:lnTo>
                  <a:lnTo>
                    <a:pt x="712534" y="151141"/>
                  </a:lnTo>
                  <a:lnTo>
                    <a:pt x="718353" y="161464"/>
                  </a:lnTo>
                  <a:lnTo>
                    <a:pt x="723907" y="171787"/>
                  </a:lnTo>
                  <a:lnTo>
                    <a:pt x="729196" y="182375"/>
                  </a:lnTo>
                  <a:lnTo>
                    <a:pt x="733692" y="193492"/>
                  </a:lnTo>
                  <a:lnTo>
                    <a:pt x="738188" y="204080"/>
                  </a:lnTo>
                  <a:lnTo>
                    <a:pt x="731841" y="211492"/>
                  </a:lnTo>
                  <a:lnTo>
                    <a:pt x="726022" y="218903"/>
                  </a:lnTo>
                  <a:lnTo>
                    <a:pt x="720204" y="226844"/>
                  </a:lnTo>
                  <a:lnTo>
                    <a:pt x="714386" y="234520"/>
                  </a:lnTo>
                  <a:lnTo>
                    <a:pt x="709096" y="242196"/>
                  </a:lnTo>
                  <a:lnTo>
                    <a:pt x="703543" y="250137"/>
                  </a:lnTo>
                  <a:lnTo>
                    <a:pt x="698253" y="258078"/>
                  </a:lnTo>
                  <a:lnTo>
                    <a:pt x="693493" y="266548"/>
                  </a:lnTo>
                  <a:lnTo>
                    <a:pt x="688468" y="274754"/>
                  </a:lnTo>
                  <a:lnTo>
                    <a:pt x="683972" y="283224"/>
                  </a:lnTo>
                  <a:lnTo>
                    <a:pt x="679476" y="291694"/>
                  </a:lnTo>
                  <a:lnTo>
                    <a:pt x="675244" y="300429"/>
                  </a:lnTo>
                  <a:lnTo>
                    <a:pt x="671013" y="309164"/>
                  </a:lnTo>
                  <a:lnTo>
                    <a:pt x="666782" y="317899"/>
                  </a:lnTo>
                  <a:lnTo>
                    <a:pt x="663079" y="326899"/>
                  </a:lnTo>
                  <a:lnTo>
                    <a:pt x="659905" y="335898"/>
                  </a:lnTo>
                  <a:lnTo>
                    <a:pt x="656467" y="345163"/>
                  </a:lnTo>
                  <a:lnTo>
                    <a:pt x="653294" y="354427"/>
                  </a:lnTo>
                  <a:lnTo>
                    <a:pt x="650385" y="363691"/>
                  </a:lnTo>
                  <a:lnTo>
                    <a:pt x="647475" y="372956"/>
                  </a:lnTo>
                  <a:lnTo>
                    <a:pt x="645095" y="382485"/>
                  </a:lnTo>
                  <a:lnTo>
                    <a:pt x="642450" y="392014"/>
                  </a:lnTo>
                  <a:lnTo>
                    <a:pt x="640335" y="401808"/>
                  </a:lnTo>
                  <a:lnTo>
                    <a:pt x="638483" y="411337"/>
                  </a:lnTo>
                  <a:lnTo>
                    <a:pt x="636632" y="421395"/>
                  </a:lnTo>
                  <a:lnTo>
                    <a:pt x="635574" y="431189"/>
                  </a:lnTo>
                  <a:lnTo>
                    <a:pt x="633988" y="440982"/>
                  </a:lnTo>
                  <a:lnTo>
                    <a:pt x="632930" y="451306"/>
                  </a:lnTo>
                  <a:lnTo>
                    <a:pt x="632136" y="461099"/>
                  </a:lnTo>
                  <a:lnTo>
                    <a:pt x="631872" y="471158"/>
                  </a:lnTo>
                  <a:lnTo>
                    <a:pt x="631078" y="481481"/>
                  </a:lnTo>
                  <a:lnTo>
                    <a:pt x="631078" y="491804"/>
                  </a:lnTo>
                  <a:lnTo>
                    <a:pt x="631078" y="500539"/>
                  </a:lnTo>
                  <a:lnTo>
                    <a:pt x="631343" y="508744"/>
                  </a:lnTo>
                  <a:lnTo>
                    <a:pt x="632665" y="525685"/>
                  </a:lnTo>
                  <a:lnTo>
                    <a:pt x="634516" y="542890"/>
                  </a:lnTo>
                  <a:lnTo>
                    <a:pt x="636897" y="559301"/>
                  </a:lnTo>
                  <a:lnTo>
                    <a:pt x="626847" y="566713"/>
                  </a:lnTo>
                  <a:lnTo>
                    <a:pt x="616268" y="573860"/>
                  </a:lnTo>
                  <a:lnTo>
                    <a:pt x="605954" y="580742"/>
                  </a:lnTo>
                  <a:lnTo>
                    <a:pt x="594846" y="587094"/>
                  </a:lnTo>
                  <a:lnTo>
                    <a:pt x="583739" y="592918"/>
                  </a:lnTo>
                  <a:lnTo>
                    <a:pt x="572102" y="598211"/>
                  </a:lnTo>
                  <a:lnTo>
                    <a:pt x="560201" y="603241"/>
                  </a:lnTo>
                  <a:lnTo>
                    <a:pt x="548300" y="607741"/>
                  </a:lnTo>
                  <a:lnTo>
                    <a:pt x="536399" y="611711"/>
                  </a:lnTo>
                  <a:lnTo>
                    <a:pt x="523969" y="615152"/>
                  </a:lnTo>
                  <a:lnTo>
                    <a:pt x="511274" y="618328"/>
                  </a:lnTo>
                  <a:lnTo>
                    <a:pt x="498316" y="620711"/>
                  </a:lnTo>
                  <a:lnTo>
                    <a:pt x="485357" y="622563"/>
                  </a:lnTo>
                  <a:lnTo>
                    <a:pt x="472398" y="624152"/>
                  </a:lnTo>
                  <a:lnTo>
                    <a:pt x="458910" y="625210"/>
                  </a:lnTo>
                  <a:lnTo>
                    <a:pt x="445686" y="625475"/>
                  </a:lnTo>
                  <a:lnTo>
                    <a:pt x="437752" y="625210"/>
                  </a:lnTo>
                  <a:lnTo>
                    <a:pt x="429554" y="624681"/>
                  </a:lnTo>
                  <a:lnTo>
                    <a:pt x="421620" y="624416"/>
                  </a:lnTo>
                  <a:lnTo>
                    <a:pt x="413686" y="623622"/>
                  </a:lnTo>
                  <a:lnTo>
                    <a:pt x="406016" y="622828"/>
                  </a:lnTo>
                  <a:lnTo>
                    <a:pt x="398082" y="621769"/>
                  </a:lnTo>
                  <a:lnTo>
                    <a:pt x="390148" y="620446"/>
                  </a:lnTo>
                  <a:lnTo>
                    <a:pt x="382479" y="618858"/>
                  </a:lnTo>
                  <a:lnTo>
                    <a:pt x="375073" y="617270"/>
                  </a:lnTo>
                  <a:lnTo>
                    <a:pt x="367404" y="615417"/>
                  </a:lnTo>
                  <a:lnTo>
                    <a:pt x="359999" y="613299"/>
                  </a:lnTo>
                  <a:lnTo>
                    <a:pt x="352594" y="611182"/>
                  </a:lnTo>
                  <a:lnTo>
                    <a:pt x="345453" y="608799"/>
                  </a:lnTo>
                  <a:lnTo>
                    <a:pt x="338312" y="606152"/>
                  </a:lnTo>
                  <a:lnTo>
                    <a:pt x="331172" y="603505"/>
                  </a:lnTo>
                  <a:lnTo>
                    <a:pt x="324031" y="600858"/>
                  </a:lnTo>
                  <a:lnTo>
                    <a:pt x="317155" y="597682"/>
                  </a:lnTo>
                  <a:lnTo>
                    <a:pt x="310279" y="594506"/>
                  </a:lnTo>
                  <a:lnTo>
                    <a:pt x="296791" y="587359"/>
                  </a:lnTo>
                  <a:lnTo>
                    <a:pt x="283568" y="579948"/>
                  </a:lnTo>
                  <a:lnTo>
                    <a:pt x="271138" y="572007"/>
                  </a:lnTo>
                  <a:lnTo>
                    <a:pt x="258708" y="563007"/>
                  </a:lnTo>
                  <a:lnTo>
                    <a:pt x="247071" y="553743"/>
                  </a:lnTo>
                  <a:lnTo>
                    <a:pt x="235699" y="543949"/>
                  </a:lnTo>
                  <a:lnTo>
                    <a:pt x="224856" y="533891"/>
                  </a:lnTo>
                  <a:lnTo>
                    <a:pt x="214277" y="523038"/>
                  </a:lnTo>
                  <a:lnTo>
                    <a:pt x="204756" y="511656"/>
                  </a:lnTo>
                  <a:lnTo>
                    <a:pt x="195235" y="499480"/>
                  </a:lnTo>
                  <a:lnTo>
                    <a:pt x="186508" y="487569"/>
                  </a:lnTo>
                  <a:lnTo>
                    <a:pt x="178574" y="474863"/>
                  </a:lnTo>
                  <a:lnTo>
                    <a:pt x="170904" y="461629"/>
                  </a:lnTo>
                  <a:lnTo>
                    <a:pt x="164028" y="448129"/>
                  </a:lnTo>
                  <a:lnTo>
                    <a:pt x="161119" y="441247"/>
                  </a:lnTo>
                  <a:lnTo>
                    <a:pt x="157945" y="434630"/>
                  </a:lnTo>
                  <a:lnTo>
                    <a:pt x="154772" y="427483"/>
                  </a:lnTo>
                  <a:lnTo>
                    <a:pt x="152392" y="420072"/>
                  </a:lnTo>
                  <a:lnTo>
                    <a:pt x="149747" y="412925"/>
                  </a:lnTo>
                  <a:lnTo>
                    <a:pt x="147367" y="405513"/>
                  </a:lnTo>
                  <a:lnTo>
                    <a:pt x="145251" y="398102"/>
                  </a:lnTo>
                  <a:lnTo>
                    <a:pt x="143135" y="390690"/>
                  </a:lnTo>
                  <a:lnTo>
                    <a:pt x="141284" y="383279"/>
                  </a:lnTo>
                  <a:lnTo>
                    <a:pt x="139697" y="375603"/>
                  </a:lnTo>
                  <a:lnTo>
                    <a:pt x="138110" y="367927"/>
                  </a:lnTo>
                  <a:lnTo>
                    <a:pt x="137052" y="360250"/>
                  </a:lnTo>
                  <a:lnTo>
                    <a:pt x="135730" y="352574"/>
                  </a:lnTo>
                  <a:lnTo>
                    <a:pt x="134937" y="344898"/>
                  </a:lnTo>
                  <a:lnTo>
                    <a:pt x="134143" y="336693"/>
                  </a:lnTo>
                  <a:lnTo>
                    <a:pt x="133614" y="328752"/>
                  </a:lnTo>
                  <a:lnTo>
                    <a:pt x="133350" y="320811"/>
                  </a:lnTo>
                  <a:lnTo>
                    <a:pt x="133350" y="312870"/>
                  </a:lnTo>
                  <a:lnTo>
                    <a:pt x="133350" y="304664"/>
                  </a:lnTo>
                  <a:lnTo>
                    <a:pt x="133614" y="296723"/>
                  </a:lnTo>
                  <a:lnTo>
                    <a:pt x="134143" y="288783"/>
                  </a:lnTo>
                  <a:lnTo>
                    <a:pt x="134937" y="280577"/>
                  </a:lnTo>
                  <a:lnTo>
                    <a:pt x="135730" y="272901"/>
                  </a:lnTo>
                  <a:lnTo>
                    <a:pt x="137052" y="265225"/>
                  </a:lnTo>
                  <a:lnTo>
                    <a:pt x="138110" y="257549"/>
                  </a:lnTo>
                  <a:lnTo>
                    <a:pt x="139697" y="249872"/>
                  </a:lnTo>
                  <a:lnTo>
                    <a:pt x="141284" y="242196"/>
                  </a:lnTo>
                  <a:lnTo>
                    <a:pt x="143135" y="234785"/>
                  </a:lnTo>
                  <a:lnTo>
                    <a:pt x="145251" y="227109"/>
                  </a:lnTo>
                  <a:lnTo>
                    <a:pt x="147367" y="219962"/>
                  </a:lnTo>
                  <a:lnTo>
                    <a:pt x="149747" y="212550"/>
                  </a:lnTo>
                  <a:lnTo>
                    <a:pt x="152392" y="205139"/>
                  </a:lnTo>
                  <a:lnTo>
                    <a:pt x="154772" y="197992"/>
                  </a:lnTo>
                  <a:lnTo>
                    <a:pt x="157945" y="190845"/>
                  </a:lnTo>
                  <a:lnTo>
                    <a:pt x="161119" y="184228"/>
                  </a:lnTo>
                  <a:lnTo>
                    <a:pt x="164028" y="177081"/>
                  </a:lnTo>
                  <a:lnTo>
                    <a:pt x="170904" y="163846"/>
                  </a:lnTo>
                  <a:lnTo>
                    <a:pt x="178574" y="150612"/>
                  </a:lnTo>
                  <a:lnTo>
                    <a:pt x="186508" y="137906"/>
                  </a:lnTo>
                  <a:lnTo>
                    <a:pt x="195235" y="125466"/>
                  </a:lnTo>
                  <a:lnTo>
                    <a:pt x="204756" y="113819"/>
                  </a:lnTo>
                  <a:lnTo>
                    <a:pt x="214277" y="102437"/>
                  </a:lnTo>
                  <a:lnTo>
                    <a:pt x="224856" y="91585"/>
                  </a:lnTo>
                  <a:lnTo>
                    <a:pt x="235699" y="81526"/>
                  </a:lnTo>
                  <a:lnTo>
                    <a:pt x="247071" y="71732"/>
                  </a:lnTo>
                  <a:lnTo>
                    <a:pt x="258708" y="62468"/>
                  </a:lnTo>
                  <a:lnTo>
                    <a:pt x="271138" y="53468"/>
                  </a:lnTo>
                  <a:lnTo>
                    <a:pt x="283568" y="45528"/>
                  </a:lnTo>
                  <a:lnTo>
                    <a:pt x="296791" y="38116"/>
                  </a:lnTo>
                  <a:lnTo>
                    <a:pt x="310279" y="30969"/>
                  </a:lnTo>
                  <a:lnTo>
                    <a:pt x="317155" y="27793"/>
                  </a:lnTo>
                  <a:lnTo>
                    <a:pt x="324031" y="24881"/>
                  </a:lnTo>
                  <a:lnTo>
                    <a:pt x="331172" y="21970"/>
                  </a:lnTo>
                  <a:lnTo>
                    <a:pt x="338312" y="19323"/>
                  </a:lnTo>
                  <a:lnTo>
                    <a:pt x="345453" y="16676"/>
                  </a:lnTo>
                  <a:lnTo>
                    <a:pt x="352594" y="14294"/>
                  </a:lnTo>
                  <a:lnTo>
                    <a:pt x="359999" y="12176"/>
                  </a:lnTo>
                  <a:lnTo>
                    <a:pt x="367404" y="10058"/>
                  </a:lnTo>
                  <a:lnTo>
                    <a:pt x="375073" y="8206"/>
                  </a:lnTo>
                  <a:lnTo>
                    <a:pt x="382479" y="6617"/>
                  </a:lnTo>
                  <a:lnTo>
                    <a:pt x="390148" y="5029"/>
                  </a:lnTo>
                  <a:lnTo>
                    <a:pt x="398082" y="3706"/>
                  </a:lnTo>
                  <a:lnTo>
                    <a:pt x="406016" y="2912"/>
                  </a:lnTo>
                  <a:lnTo>
                    <a:pt x="413686" y="1853"/>
                  </a:lnTo>
                  <a:lnTo>
                    <a:pt x="421620" y="1059"/>
                  </a:lnTo>
                  <a:lnTo>
                    <a:pt x="429554" y="794"/>
                  </a:lnTo>
                  <a:lnTo>
                    <a:pt x="437752" y="265"/>
                  </a:lnTo>
                  <a:lnTo>
                    <a:pt x="445686" y="0"/>
                  </a:lnTo>
                  <a:close/>
                </a:path>
              </a:pathLst>
            </a:custGeom>
            <a:solidFill>
              <a:srgbClr val="015A74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495056" y="460561"/>
            <a:ext cx="834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Capabilities of Chat GPT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961585" y="1863765"/>
            <a:ext cx="1784517" cy="173219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424063" y="1826913"/>
            <a:ext cx="1678928" cy="1769049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298745" y="4051713"/>
            <a:ext cx="1887388" cy="2008762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913277" y="4153353"/>
            <a:ext cx="1865850" cy="1907122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03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0" grpId="0"/>
      <p:bldP spid="12" grpId="0"/>
      <p:bldP spid="13" grpId="0"/>
      <p:bldP spid="15" grpId="0"/>
      <p:bldP spid="16" grpId="0"/>
      <p:bldP spid="18" grpId="0"/>
      <p:bldP spid="19" grpId="0"/>
      <p:bldP spid="21" grpId="0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tf55923798_win32 (2)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6dc4bcd6-49db-4c07-9060-8acfc67cef9f"/>
    <ds:schemaRef ds:uri="fb0879af-3eba-417a-a55a-ffe6dcd6ca7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purl.org/dc/elements/1.1/"/>
    <ds:schemaRef ds:uri="http://www.w3.org/XML/1998/namespace"/>
    <ds:schemaRef ds:uri="http://schemas.microsoft.com/office/2006/documentManagement/types"/>
    <ds:schemaRef ds:uri="6dc4bcd6-49db-4c07-9060-8acfc67cef9f"/>
    <ds:schemaRef ds:uri="fb0879af-3eba-417a-a55a-ffe6dcd6ca77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581</Words>
  <Application>Microsoft Office PowerPoint</Application>
  <PresentationFormat>Widescreen</PresentationFormat>
  <Paragraphs>108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Arial Rounded MT Bold</vt:lpstr>
      <vt:lpstr>Calibri</vt:lpstr>
      <vt:lpstr>Century Gothic</vt:lpstr>
      <vt:lpstr>Sinkin Sans 400 Regular</vt:lpstr>
      <vt:lpstr>Verdana</vt:lpstr>
      <vt:lpstr>tf55923798_win32 (2)</vt:lpstr>
      <vt:lpstr>Chat GPT &amp;  It’s Capabilities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Auto-GPT: A Next-Generation AI Tool on </vt:lpstr>
      <vt:lpstr>Conclusion 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&amp;   Data Science</dc:title>
  <dc:creator/>
  <cp:lastModifiedBy/>
  <cp:revision>2</cp:revision>
  <dcterms:created xsi:type="dcterms:W3CDTF">2022-11-20T14:11:23Z</dcterms:created>
  <dcterms:modified xsi:type="dcterms:W3CDTF">2023-10-06T15:10:12Z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